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36" roundtripDataSignature="AMtx7miNMAz5uHqYrz/+VI2nN5kwjewkQ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14" Type="http://schemas.openxmlformats.org/officeDocument/2006/relationships/slide" Target="slides/slide9.xml"/><Relationship Id="rId36" Type="http://customschemas.google.com/relationships/presentationmetadata" Target="meta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0" name="Google Shape;200;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0" name="Google Shape;210;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9" name="Google Shape;219;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7" name="Google Shape;227;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7" name="Google Shape;237;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4" name="Google Shape;254;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2" name="Google Shape;262;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1" name="Google Shape;271;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9" name="Google Shape;279;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0" name="Google Shape;290;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4" name="Google Shape;94;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95" name="Google Shape;95;p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1" name="Google Shape;301;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0" name="Google Shape;310;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1" name="Google Shape;321;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2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0" name="Google Shape;330;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p2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1" name="Google Shape;341;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p2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9" name="Google Shape;349;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p2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6" name="Google Shape;356;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p2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4" name="Google Shape;364;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p2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2" name="Google Shape;372;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2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9" name="Google Shape;379;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 name="Google Shape;102;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p3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6" name="Google Shape;386;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8" name="Google Shape;108;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109" name="Google Shape;109;p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5" name="Google Shape;125;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126" name="Google Shape;126;p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2" name="Google Shape;142;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143" name="Google Shape;143;p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4" name="Google Shape;154;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155" name="Google Shape;155;p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4" name="Google Shape;174;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175" name="Google Shape;175;p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4" name="Google Shape;194;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3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3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3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4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4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4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4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4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4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4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4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4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4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9" name="Shape 19"/>
        <p:cNvGrpSpPr/>
        <p:nvPr/>
      </p:nvGrpSpPr>
      <p:grpSpPr>
        <a:xfrm>
          <a:off x="0" y="0"/>
          <a:ext cx="0" cy="0"/>
          <a:chOff x="0" y="0"/>
          <a:chExt cx="0" cy="0"/>
        </a:xfrm>
      </p:grpSpPr>
      <p:sp>
        <p:nvSpPr>
          <p:cNvPr id="20" name="Google Shape;20;p3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3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2" name="Google Shape;22;p3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3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3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5" name="Shape 25"/>
        <p:cNvGrpSpPr/>
        <p:nvPr/>
      </p:nvGrpSpPr>
      <p:grpSpPr>
        <a:xfrm>
          <a:off x="0" y="0"/>
          <a:ext cx="0" cy="0"/>
          <a:chOff x="0" y="0"/>
          <a:chExt cx="0" cy="0"/>
        </a:xfrm>
      </p:grpSpPr>
      <p:sp>
        <p:nvSpPr>
          <p:cNvPr id="26" name="Google Shape;26;p34"/>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34"/>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8" name="Google Shape;28;p3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3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3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3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3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4" name="Google Shape;34;p3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3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3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3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3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0" name="Google Shape;40;p3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1" name="Google Shape;41;p3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3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3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3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3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7" name="Google Shape;47;p3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8" name="Google Shape;48;p3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9" name="Google Shape;49;p3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0" name="Google Shape;50;p3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3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3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3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3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3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3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3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3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1" name="Google Shape;61;p3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2" name="Google Shape;62;p3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3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3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4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40"/>
          <p:cNvSpPr/>
          <p:nvPr>
            <p:ph idx="2" type="pic"/>
          </p:nvPr>
        </p:nvSpPr>
        <p:spPr>
          <a:xfrm>
            <a:off x="1792288" y="612775"/>
            <a:ext cx="5486400" cy="4114800"/>
          </a:xfrm>
          <a:prstGeom prst="rect">
            <a:avLst/>
          </a:prstGeom>
          <a:noFill/>
          <a:ln>
            <a:noFill/>
          </a:ln>
        </p:spPr>
      </p:sp>
      <p:sp>
        <p:nvSpPr>
          <p:cNvPr id="68" name="Google Shape;68;p4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9" name="Google Shape;69;p4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4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4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3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3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3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3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jp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4.png"/><Relationship Id="rId4" Type="http://schemas.openxmlformats.org/officeDocument/2006/relationships/image" Target="../media/image16.png"/><Relationship Id="rId5" Type="http://schemas.openxmlformats.org/officeDocument/2006/relationships/image" Target="../media/image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0.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9.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31.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2.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34.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35.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30.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37.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36.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6.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5.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7.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33.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2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29.jpg"/><Relationship Id="rId4" Type="http://schemas.openxmlformats.org/officeDocument/2006/relationships/image" Target="../media/image3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1.jp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1.jpg"/><Relationship Id="rId4" Type="http://schemas.openxmlformats.org/officeDocument/2006/relationships/image" Target="../media/image2.jpg"/><Relationship Id="rId5" Type="http://schemas.openxmlformats.org/officeDocument/2006/relationships/image" Target="../media/image7.jpg"/><Relationship Id="rId6" Type="http://schemas.openxmlformats.org/officeDocument/2006/relationships/image" Target="../media/image1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jpg"/><Relationship Id="rId4" Type="http://schemas.openxmlformats.org/officeDocument/2006/relationships/image" Target="../media/image2.jpg"/><Relationship Id="rId5" Type="http://schemas.openxmlformats.org/officeDocument/2006/relationships/image" Target="../media/image7.jpg"/><Relationship Id="rId6" Type="http://schemas.openxmlformats.org/officeDocument/2006/relationships/image" Target="../media/image1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
          <p:cNvSpPr txBox="1"/>
          <p:nvPr/>
        </p:nvSpPr>
        <p:spPr>
          <a:xfrm>
            <a:off x="0" y="0"/>
            <a:ext cx="9144000" cy="3200876"/>
          </a:xfrm>
          <a:prstGeom prst="rect">
            <a:avLst/>
          </a:prstGeom>
          <a:solidFill>
            <a:srgbClr val="17365D"/>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i="1" sz="1400" u="none" cap="none" strike="noStrike">
              <a:solidFill>
                <a:schemeClr val="lt1"/>
              </a:solidFill>
              <a:latin typeface="Calibri"/>
              <a:ea typeface="Calibri"/>
              <a:cs typeface="Calibri"/>
              <a:sym typeface="Calibri"/>
            </a:endParaRPr>
          </a:p>
          <a:p>
            <a:pPr indent="0" lvl="0" marL="0" marR="0" rtl="0" algn="ctr">
              <a:spcBef>
                <a:spcPts val="0"/>
              </a:spcBef>
              <a:spcAft>
                <a:spcPts val="0"/>
              </a:spcAft>
              <a:buNone/>
            </a:pPr>
            <a:r>
              <a:rPr b="1" i="1" lang="en-US" sz="5200" u="none" cap="none" strike="noStrike">
                <a:solidFill>
                  <a:schemeClr val="lt1"/>
                </a:solidFill>
                <a:latin typeface="Calibri"/>
                <a:ea typeface="Calibri"/>
                <a:cs typeface="Calibri"/>
                <a:sym typeface="Calibri"/>
              </a:rPr>
              <a:t>Introduction to</a:t>
            </a:r>
            <a:endParaRPr/>
          </a:p>
          <a:p>
            <a:pPr indent="0" lvl="0" marL="0" marR="0" rtl="0" algn="ctr">
              <a:spcBef>
                <a:spcPts val="0"/>
              </a:spcBef>
              <a:spcAft>
                <a:spcPts val="0"/>
              </a:spcAft>
              <a:buNone/>
            </a:pPr>
            <a:r>
              <a:rPr b="1" i="1" lang="en-US" sz="5200" u="none" cap="none" strike="noStrike">
                <a:solidFill>
                  <a:schemeClr val="lt1"/>
                </a:solidFill>
                <a:latin typeface="Calibri"/>
                <a:ea typeface="Calibri"/>
                <a:cs typeface="Calibri"/>
                <a:sym typeface="Calibri"/>
              </a:rPr>
              <a:t> Sailboat Racing </a:t>
            </a:r>
            <a:endParaRPr/>
          </a:p>
          <a:p>
            <a:pPr indent="0" lvl="0" marL="0" marR="0" rtl="0" algn="ctr">
              <a:spcBef>
                <a:spcPts val="0"/>
              </a:spcBef>
              <a:spcAft>
                <a:spcPts val="0"/>
              </a:spcAft>
              <a:buNone/>
            </a:pPr>
            <a:r>
              <a:rPr b="1" i="1" lang="en-US" sz="5200" u="none" cap="none" strike="noStrike">
                <a:solidFill>
                  <a:schemeClr val="lt1"/>
                </a:solidFill>
                <a:latin typeface="Calibri"/>
                <a:ea typeface="Calibri"/>
                <a:cs typeface="Calibri"/>
                <a:sym typeface="Calibri"/>
              </a:rPr>
              <a:t>Procedures and Rules</a:t>
            </a:r>
            <a:endParaRPr/>
          </a:p>
          <a:p>
            <a:pPr indent="0" lvl="0" marL="0" marR="0" rtl="0" algn="ctr">
              <a:spcBef>
                <a:spcPts val="0"/>
              </a:spcBef>
              <a:spcAft>
                <a:spcPts val="0"/>
              </a:spcAft>
              <a:buNone/>
            </a:pPr>
            <a:r>
              <a:t/>
            </a:r>
            <a:endParaRPr b="1" i="1" sz="3200" u="none" cap="none" strike="noStrike">
              <a:solidFill>
                <a:schemeClr val="lt1"/>
              </a:solidFill>
              <a:latin typeface="Calibri"/>
              <a:ea typeface="Calibri"/>
              <a:cs typeface="Calibri"/>
              <a:sym typeface="Calibri"/>
            </a:endParaRPr>
          </a:p>
        </p:txBody>
      </p:sp>
      <p:pic>
        <p:nvPicPr>
          <p:cNvPr descr="Image result for sailboat racing pictures" id="89" name="Google Shape;89;p1"/>
          <p:cNvPicPr preferRelativeResize="0"/>
          <p:nvPr/>
        </p:nvPicPr>
        <p:blipFill rotWithShape="1">
          <a:blip r:embed="rId3">
            <a:alphaModFix/>
          </a:blip>
          <a:srcRect b="0" l="0" r="0" t="0"/>
          <a:stretch/>
        </p:blipFill>
        <p:spPr>
          <a:xfrm>
            <a:off x="0" y="3132306"/>
            <a:ext cx="9144000" cy="2514114"/>
          </a:xfrm>
          <a:prstGeom prst="rect">
            <a:avLst/>
          </a:prstGeom>
          <a:noFill/>
          <a:ln>
            <a:noFill/>
          </a:ln>
        </p:spPr>
      </p:pic>
      <p:sp>
        <p:nvSpPr>
          <p:cNvPr id="90" name="Google Shape;90;p1"/>
          <p:cNvSpPr txBox="1"/>
          <p:nvPr/>
        </p:nvSpPr>
        <p:spPr>
          <a:xfrm>
            <a:off x="0" y="5696262"/>
            <a:ext cx="9144000"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4800" u="none" cap="none" strike="noStrike">
                <a:solidFill>
                  <a:schemeClr val="dk1"/>
                </a:solidFill>
                <a:latin typeface="Calibri"/>
                <a:ea typeface="Calibri"/>
                <a:cs typeface="Calibri"/>
                <a:sym typeface="Calibri"/>
              </a:rPr>
              <a:t>St. Petersburg Sailing Association</a:t>
            </a:r>
            <a:endParaRPr b="1" i="0" sz="4800" u="none" cap="none" strike="noStrike">
              <a:solidFill>
                <a:schemeClr val="dk1"/>
              </a:solidFill>
              <a:latin typeface="Calibri"/>
              <a:ea typeface="Calibri"/>
              <a:cs typeface="Calibri"/>
              <a:sym typeface="Calibri"/>
            </a:endParaRPr>
          </a:p>
        </p:txBody>
      </p:sp>
      <p:pic>
        <p:nvPicPr>
          <p:cNvPr descr="SPSA.Rounded.png" id="91" name="Google Shape;91;p1"/>
          <p:cNvPicPr preferRelativeResize="0"/>
          <p:nvPr/>
        </p:nvPicPr>
        <p:blipFill rotWithShape="1">
          <a:blip r:embed="rId4">
            <a:alphaModFix/>
          </a:blip>
          <a:srcRect b="0" l="0" r="0" t="0"/>
          <a:stretch/>
        </p:blipFill>
        <p:spPr>
          <a:xfrm>
            <a:off x="275574" y="252920"/>
            <a:ext cx="1592138" cy="159589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1" name="Shape 201"/>
        <p:cNvGrpSpPr/>
        <p:nvPr/>
      </p:nvGrpSpPr>
      <p:grpSpPr>
        <a:xfrm>
          <a:off x="0" y="0"/>
          <a:ext cx="0" cy="0"/>
          <a:chOff x="0" y="0"/>
          <a:chExt cx="0" cy="0"/>
        </a:xfrm>
      </p:grpSpPr>
      <p:sp>
        <p:nvSpPr>
          <p:cNvPr id="202" name="Google Shape;202;p10"/>
          <p:cNvSpPr txBox="1"/>
          <p:nvPr/>
        </p:nvSpPr>
        <p:spPr>
          <a:xfrm>
            <a:off x="0" y="1"/>
            <a:ext cx="9144000" cy="2131353"/>
          </a:xfrm>
          <a:prstGeom prst="rect">
            <a:avLst/>
          </a:prstGeom>
          <a:solidFill>
            <a:srgbClr val="17365D"/>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i="1" sz="1050">
              <a:solidFill>
                <a:schemeClr val="lt1"/>
              </a:solidFill>
              <a:latin typeface="Calibri"/>
              <a:ea typeface="Calibri"/>
              <a:cs typeface="Calibri"/>
              <a:sym typeface="Calibri"/>
            </a:endParaRPr>
          </a:p>
          <a:p>
            <a:pPr indent="0" lvl="0" marL="0" marR="0" rtl="0" algn="ctr">
              <a:spcBef>
                <a:spcPts val="0"/>
              </a:spcBef>
              <a:spcAft>
                <a:spcPts val="0"/>
              </a:spcAft>
              <a:buNone/>
            </a:pPr>
            <a:r>
              <a:rPr b="1" i="1" lang="en-US" sz="3200">
                <a:solidFill>
                  <a:schemeClr val="lt1"/>
                </a:solidFill>
                <a:latin typeface="Calibri"/>
                <a:ea typeface="Calibri"/>
                <a:cs typeface="Calibri"/>
                <a:sym typeface="Calibri"/>
              </a:rPr>
              <a:t>  </a:t>
            </a:r>
            <a:r>
              <a:rPr b="1" i="1" lang="en-US" sz="5400">
                <a:solidFill>
                  <a:schemeClr val="lt1"/>
                </a:solidFill>
                <a:latin typeface="Calibri"/>
                <a:ea typeface="Calibri"/>
                <a:cs typeface="Calibri"/>
                <a:sym typeface="Calibri"/>
              </a:rPr>
              <a:t>Flag Commonly Displayed Before the Start of a Race</a:t>
            </a:r>
            <a:endParaRPr/>
          </a:p>
          <a:p>
            <a:pPr indent="0" lvl="0" marL="0" marR="0" rtl="0" algn="ctr">
              <a:spcBef>
                <a:spcPts val="0"/>
              </a:spcBef>
              <a:spcAft>
                <a:spcPts val="0"/>
              </a:spcAft>
              <a:buNone/>
            </a:pPr>
            <a:r>
              <a:t/>
            </a:r>
            <a:endParaRPr b="1" i="1" sz="1400">
              <a:solidFill>
                <a:schemeClr val="lt1"/>
              </a:solidFill>
              <a:latin typeface="Calibri"/>
              <a:ea typeface="Calibri"/>
              <a:cs typeface="Calibri"/>
              <a:sym typeface="Calibri"/>
            </a:endParaRPr>
          </a:p>
        </p:txBody>
      </p:sp>
      <p:grpSp>
        <p:nvGrpSpPr>
          <p:cNvPr id="203" name="Google Shape;203;p10"/>
          <p:cNvGrpSpPr/>
          <p:nvPr/>
        </p:nvGrpSpPr>
        <p:grpSpPr>
          <a:xfrm>
            <a:off x="544750" y="2538698"/>
            <a:ext cx="8326875" cy="3683973"/>
            <a:chOff x="544750" y="2538698"/>
            <a:chExt cx="8326875" cy="3683973"/>
          </a:xfrm>
        </p:grpSpPr>
        <p:pic>
          <p:nvPicPr>
            <p:cNvPr descr="Image result for come within hail flag" id="204" name="Google Shape;204;p10"/>
            <p:cNvPicPr preferRelativeResize="0"/>
            <p:nvPr/>
          </p:nvPicPr>
          <p:blipFill rotWithShape="1">
            <a:blip r:embed="rId3">
              <a:alphaModFix/>
            </a:blip>
            <a:srcRect b="0" l="0" r="0" t="0"/>
            <a:stretch/>
          </p:blipFill>
          <p:spPr>
            <a:xfrm>
              <a:off x="544750" y="2538698"/>
              <a:ext cx="1945532" cy="1623726"/>
            </a:xfrm>
            <a:prstGeom prst="rect">
              <a:avLst/>
            </a:prstGeom>
            <a:noFill/>
            <a:ln cap="flat" cmpd="sng" w="19050">
              <a:solidFill>
                <a:schemeClr val="dk1"/>
              </a:solidFill>
              <a:prstDash val="solid"/>
              <a:round/>
              <a:headEnd len="sm" w="sm" type="none"/>
              <a:tailEnd len="sm" w="sm" type="none"/>
            </a:ln>
          </p:spPr>
        </p:pic>
        <p:sp>
          <p:nvSpPr>
            <p:cNvPr id="205" name="Google Shape;205;p10"/>
            <p:cNvSpPr txBox="1"/>
            <p:nvPr/>
          </p:nvSpPr>
          <p:spPr>
            <a:xfrm>
              <a:off x="2849114" y="2556489"/>
              <a:ext cx="5221601" cy="770371"/>
            </a:xfrm>
            <a:prstGeom prst="rect">
              <a:avLst/>
            </a:prstGeom>
            <a:noFill/>
            <a:ln>
              <a:noFill/>
            </a:ln>
          </p:spPr>
          <p:txBody>
            <a:bodyPr anchorCtr="0" anchor="t" bIns="36575" lIns="36575" spcFirstLastPara="1" rIns="36575" wrap="square" tIns="36575">
              <a:noAutofit/>
            </a:bodyPr>
            <a:lstStyle/>
            <a:p>
              <a:pPr indent="0" lvl="0" marL="0" marR="0" rtl="0" algn="l">
                <a:spcBef>
                  <a:spcPts val="0"/>
                </a:spcBef>
                <a:spcAft>
                  <a:spcPts val="0"/>
                </a:spcAft>
                <a:buNone/>
              </a:pPr>
              <a:r>
                <a:rPr b="1" lang="en-US" sz="3200">
                  <a:solidFill>
                    <a:srgbClr val="000000"/>
                  </a:solidFill>
                  <a:latin typeface="Arial"/>
                  <a:ea typeface="Arial"/>
                  <a:cs typeface="Arial"/>
                  <a:sym typeface="Arial"/>
                </a:rPr>
                <a:t>“L” Flag  </a:t>
              </a:r>
              <a:endParaRPr/>
            </a:p>
            <a:p>
              <a:pPr indent="0" lvl="0" marL="0" marR="0" rtl="0" algn="l">
                <a:spcBef>
                  <a:spcPts val="0"/>
                </a:spcBef>
                <a:spcAft>
                  <a:spcPts val="0"/>
                </a:spcAft>
                <a:buNone/>
              </a:pPr>
              <a:r>
                <a:t/>
              </a:r>
              <a:endParaRPr b="1" i="0" sz="3200" u="none" cap="none" strike="noStrike">
                <a:solidFill>
                  <a:srgbClr val="000000"/>
                </a:solidFill>
                <a:latin typeface="Arial"/>
                <a:ea typeface="Arial"/>
                <a:cs typeface="Arial"/>
                <a:sym typeface="Arial"/>
              </a:endParaRPr>
            </a:p>
          </p:txBody>
        </p:sp>
        <p:sp>
          <p:nvSpPr>
            <p:cNvPr id="206" name="Google Shape;206;p10"/>
            <p:cNvSpPr txBox="1"/>
            <p:nvPr/>
          </p:nvSpPr>
          <p:spPr>
            <a:xfrm>
              <a:off x="2568103" y="3326861"/>
              <a:ext cx="6303522"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800">
                  <a:solidFill>
                    <a:srgbClr val="000000"/>
                  </a:solidFill>
                  <a:latin typeface="Arial"/>
                  <a:ea typeface="Arial"/>
                  <a:cs typeface="Arial"/>
                  <a:sym typeface="Arial"/>
                </a:rPr>
                <a:t>COME WITHIN HAIL</a:t>
              </a:r>
              <a:endParaRPr sz="4800">
                <a:solidFill>
                  <a:schemeClr val="dk1"/>
                </a:solidFill>
                <a:latin typeface="Calibri"/>
                <a:ea typeface="Calibri"/>
                <a:cs typeface="Calibri"/>
                <a:sym typeface="Calibri"/>
              </a:endParaRPr>
            </a:p>
          </p:txBody>
        </p:sp>
        <p:sp>
          <p:nvSpPr>
            <p:cNvPr id="207" name="Google Shape;207;p10"/>
            <p:cNvSpPr txBox="1"/>
            <p:nvPr/>
          </p:nvSpPr>
          <p:spPr>
            <a:xfrm>
              <a:off x="1556426" y="4591455"/>
              <a:ext cx="6536987" cy="16312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000000"/>
                  </a:solidFill>
                  <a:latin typeface="Arial"/>
                  <a:ea typeface="Arial"/>
                  <a:cs typeface="Arial"/>
                  <a:sym typeface="Arial"/>
                </a:rPr>
                <a:t>Check in with the Race Committee</a:t>
              </a:r>
              <a:endParaRPr/>
            </a:p>
            <a:p>
              <a:pPr indent="0" lvl="0" marL="0" marR="0" rtl="0" algn="l">
                <a:spcBef>
                  <a:spcPts val="0"/>
                </a:spcBef>
                <a:spcAft>
                  <a:spcPts val="0"/>
                </a:spcAft>
                <a:buNone/>
              </a:pPr>
              <a:r>
                <a:t/>
              </a:r>
              <a:endParaRPr b="1" sz="1800">
                <a:solidFill>
                  <a:srgbClr val="000000"/>
                </a:solidFill>
                <a:latin typeface="Arial"/>
                <a:ea typeface="Arial"/>
                <a:cs typeface="Arial"/>
                <a:sym typeface="Arial"/>
              </a:endParaRPr>
            </a:p>
            <a:p>
              <a:pPr indent="0" lvl="0" marL="0" marR="0" rtl="0" algn="l">
                <a:spcBef>
                  <a:spcPts val="0"/>
                </a:spcBef>
                <a:spcAft>
                  <a:spcPts val="0"/>
                </a:spcAft>
                <a:buNone/>
              </a:pPr>
              <a:r>
                <a:rPr b="1" lang="en-US" sz="1800">
                  <a:solidFill>
                    <a:srgbClr val="000000"/>
                  </a:solidFill>
                  <a:latin typeface="Arial"/>
                  <a:ea typeface="Arial"/>
                  <a:cs typeface="Arial"/>
                  <a:sym typeface="Arial"/>
                </a:rPr>
                <a:t>This flag is lowered approx. 1 minute prior to warning signal</a:t>
              </a:r>
              <a:endParaRPr sz="2800">
                <a:solidFill>
                  <a:schemeClr val="dk1"/>
                </a:solidFill>
                <a:latin typeface="Arial"/>
                <a:ea typeface="Arial"/>
                <a:cs typeface="Arial"/>
                <a:sym typeface="Arial"/>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1" name="Shape 211"/>
        <p:cNvGrpSpPr/>
        <p:nvPr/>
      </p:nvGrpSpPr>
      <p:grpSpPr>
        <a:xfrm>
          <a:off x="0" y="0"/>
          <a:ext cx="0" cy="0"/>
          <a:chOff x="0" y="0"/>
          <a:chExt cx="0" cy="0"/>
        </a:xfrm>
      </p:grpSpPr>
      <p:sp>
        <p:nvSpPr>
          <p:cNvPr id="212" name="Google Shape;212;p11"/>
          <p:cNvSpPr txBox="1"/>
          <p:nvPr/>
        </p:nvSpPr>
        <p:spPr>
          <a:xfrm>
            <a:off x="0" y="1"/>
            <a:ext cx="9144000" cy="1823576"/>
          </a:xfrm>
          <a:prstGeom prst="rect">
            <a:avLst/>
          </a:prstGeom>
          <a:solidFill>
            <a:srgbClr val="17365D"/>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i="1" sz="1050">
              <a:solidFill>
                <a:schemeClr val="lt1"/>
              </a:solidFill>
              <a:latin typeface="Calibri"/>
              <a:ea typeface="Calibri"/>
              <a:cs typeface="Calibri"/>
              <a:sym typeface="Calibri"/>
            </a:endParaRPr>
          </a:p>
          <a:p>
            <a:pPr indent="0" lvl="0" marL="0" marR="0" rtl="0" algn="ctr">
              <a:spcBef>
                <a:spcPts val="0"/>
              </a:spcBef>
              <a:spcAft>
                <a:spcPts val="0"/>
              </a:spcAft>
              <a:buNone/>
            </a:pPr>
            <a:r>
              <a:rPr b="1" i="1" lang="en-US" sz="3200">
                <a:solidFill>
                  <a:schemeClr val="lt1"/>
                </a:solidFill>
                <a:latin typeface="Calibri"/>
                <a:ea typeface="Calibri"/>
                <a:cs typeface="Calibri"/>
                <a:sym typeface="Calibri"/>
              </a:rPr>
              <a:t>  </a:t>
            </a:r>
            <a:r>
              <a:rPr b="1" i="1" lang="en-US" sz="4400">
                <a:solidFill>
                  <a:schemeClr val="lt1"/>
                </a:solidFill>
                <a:latin typeface="Calibri"/>
                <a:ea typeface="Calibri"/>
                <a:cs typeface="Calibri"/>
                <a:sym typeface="Calibri"/>
              </a:rPr>
              <a:t>Another Flag that Might Be Displayed Before the Start of a Race</a:t>
            </a:r>
            <a:endParaRPr/>
          </a:p>
          <a:p>
            <a:pPr indent="0" lvl="0" marL="0" marR="0" rtl="0" algn="ctr">
              <a:spcBef>
                <a:spcPts val="0"/>
              </a:spcBef>
              <a:spcAft>
                <a:spcPts val="0"/>
              </a:spcAft>
              <a:buNone/>
            </a:pPr>
            <a:r>
              <a:t/>
            </a:r>
            <a:endParaRPr b="1" i="1" sz="1400">
              <a:solidFill>
                <a:schemeClr val="lt1"/>
              </a:solidFill>
              <a:latin typeface="Calibri"/>
              <a:ea typeface="Calibri"/>
              <a:cs typeface="Calibri"/>
              <a:sym typeface="Calibri"/>
            </a:endParaRPr>
          </a:p>
        </p:txBody>
      </p:sp>
      <p:sp>
        <p:nvSpPr>
          <p:cNvPr id="213" name="Google Shape;213;p11"/>
          <p:cNvSpPr txBox="1"/>
          <p:nvPr/>
        </p:nvSpPr>
        <p:spPr>
          <a:xfrm>
            <a:off x="3491140" y="2050650"/>
            <a:ext cx="5221601" cy="770371"/>
          </a:xfrm>
          <a:prstGeom prst="rect">
            <a:avLst/>
          </a:prstGeom>
          <a:noFill/>
          <a:ln>
            <a:noFill/>
          </a:ln>
        </p:spPr>
        <p:txBody>
          <a:bodyPr anchorCtr="0" anchor="t" bIns="36575" lIns="36575" spcFirstLastPara="1" rIns="36575" wrap="square" tIns="36575">
            <a:noAutofit/>
          </a:bodyPr>
          <a:lstStyle/>
          <a:p>
            <a:pPr indent="0" lvl="0" marL="0" marR="0" rtl="0" algn="l">
              <a:spcBef>
                <a:spcPts val="0"/>
              </a:spcBef>
              <a:spcAft>
                <a:spcPts val="0"/>
              </a:spcAft>
              <a:buNone/>
            </a:pPr>
            <a:r>
              <a:rPr b="1" lang="en-US" sz="3200">
                <a:solidFill>
                  <a:srgbClr val="000000"/>
                </a:solidFill>
                <a:latin typeface="Arial"/>
                <a:ea typeface="Arial"/>
                <a:cs typeface="Arial"/>
                <a:sym typeface="Arial"/>
              </a:rPr>
              <a:t>Answering Pennant  (AP)</a:t>
            </a:r>
            <a:endParaRPr/>
          </a:p>
          <a:p>
            <a:pPr indent="0" lvl="0" marL="0" marR="0" rtl="0" algn="l">
              <a:spcBef>
                <a:spcPts val="0"/>
              </a:spcBef>
              <a:spcAft>
                <a:spcPts val="0"/>
              </a:spcAft>
              <a:buNone/>
            </a:pPr>
            <a:r>
              <a:t/>
            </a:r>
            <a:endParaRPr b="1" i="0" sz="3200" u="none" cap="none" strike="noStrike">
              <a:solidFill>
                <a:srgbClr val="000000"/>
              </a:solidFill>
              <a:latin typeface="Arial"/>
              <a:ea typeface="Arial"/>
              <a:cs typeface="Arial"/>
              <a:sym typeface="Arial"/>
            </a:endParaRPr>
          </a:p>
        </p:txBody>
      </p:sp>
      <p:sp>
        <p:nvSpPr>
          <p:cNvPr id="214" name="Google Shape;214;p11"/>
          <p:cNvSpPr txBox="1"/>
          <p:nvPr/>
        </p:nvSpPr>
        <p:spPr>
          <a:xfrm>
            <a:off x="3326860" y="2704291"/>
            <a:ext cx="5817140"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800">
                <a:solidFill>
                  <a:srgbClr val="000000"/>
                </a:solidFill>
                <a:latin typeface="Arial"/>
                <a:ea typeface="Arial"/>
                <a:cs typeface="Arial"/>
                <a:sym typeface="Arial"/>
              </a:rPr>
              <a:t>POSTPONEMENT</a:t>
            </a:r>
            <a:endParaRPr sz="4800">
              <a:solidFill>
                <a:schemeClr val="dk1"/>
              </a:solidFill>
              <a:latin typeface="Calibri"/>
              <a:ea typeface="Calibri"/>
              <a:cs typeface="Calibri"/>
              <a:sym typeface="Calibri"/>
            </a:endParaRPr>
          </a:p>
        </p:txBody>
      </p:sp>
      <p:sp>
        <p:nvSpPr>
          <p:cNvPr id="215" name="Google Shape;215;p11"/>
          <p:cNvSpPr txBox="1"/>
          <p:nvPr/>
        </p:nvSpPr>
        <p:spPr>
          <a:xfrm>
            <a:off x="1575882" y="3780234"/>
            <a:ext cx="7140102" cy="307776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000000"/>
                </a:solidFill>
                <a:latin typeface="Arial"/>
                <a:ea typeface="Arial"/>
                <a:cs typeface="Arial"/>
                <a:sym typeface="Arial"/>
              </a:rPr>
              <a:t>The race will not begin as scheduled</a:t>
            </a:r>
            <a:endParaRPr/>
          </a:p>
          <a:p>
            <a:pPr indent="0" lvl="0" marL="0" marR="0" rtl="0" algn="l">
              <a:spcBef>
                <a:spcPts val="0"/>
              </a:spcBef>
              <a:spcAft>
                <a:spcPts val="0"/>
              </a:spcAft>
              <a:buNone/>
            </a:pPr>
            <a:r>
              <a:t/>
            </a:r>
            <a:endParaRPr b="1" sz="1200">
              <a:solidFill>
                <a:srgbClr val="000000"/>
              </a:solidFill>
              <a:latin typeface="Arial"/>
              <a:ea typeface="Arial"/>
              <a:cs typeface="Arial"/>
              <a:sym typeface="Arial"/>
            </a:endParaRPr>
          </a:p>
          <a:p>
            <a:pPr indent="0" lvl="0" marL="0" marR="0" rtl="0" algn="l">
              <a:spcBef>
                <a:spcPts val="0"/>
              </a:spcBef>
              <a:spcAft>
                <a:spcPts val="0"/>
              </a:spcAft>
              <a:buNone/>
            </a:pPr>
            <a:r>
              <a:rPr b="1" lang="en-US" sz="1800">
                <a:solidFill>
                  <a:srgbClr val="000000"/>
                </a:solidFill>
                <a:latin typeface="Arial"/>
                <a:ea typeface="Arial"/>
                <a:cs typeface="Arial"/>
                <a:sym typeface="Arial"/>
              </a:rPr>
              <a:t>This flag can be raised any time prior to the actual start including on shore. It is accompanied by 2 signal sounds.</a:t>
            </a:r>
            <a:endParaRPr/>
          </a:p>
          <a:p>
            <a:pPr indent="0" lvl="0" marL="0" marR="0" rtl="0" algn="l">
              <a:spcBef>
                <a:spcPts val="0"/>
              </a:spcBef>
              <a:spcAft>
                <a:spcPts val="0"/>
              </a:spcAft>
              <a:buNone/>
            </a:pPr>
            <a:r>
              <a:t/>
            </a:r>
            <a:endParaRPr b="1" sz="1800">
              <a:solidFill>
                <a:srgbClr val="000000"/>
              </a:solidFill>
              <a:latin typeface="Arial"/>
              <a:ea typeface="Arial"/>
              <a:cs typeface="Arial"/>
              <a:sym typeface="Arial"/>
            </a:endParaRPr>
          </a:p>
          <a:p>
            <a:pPr indent="0" lvl="0" marL="0" marR="0" rtl="0" algn="l">
              <a:spcBef>
                <a:spcPts val="0"/>
              </a:spcBef>
              <a:spcAft>
                <a:spcPts val="0"/>
              </a:spcAft>
              <a:buNone/>
            </a:pPr>
            <a:r>
              <a:rPr b="1" lang="en-US" sz="1800">
                <a:solidFill>
                  <a:srgbClr val="000000"/>
                </a:solidFill>
                <a:latin typeface="Arial"/>
                <a:ea typeface="Arial"/>
                <a:cs typeface="Arial"/>
                <a:sym typeface="Arial"/>
              </a:rPr>
              <a:t>When this flag is lowered on the water, the starting sequence will begin in approx. 1 minute. It is accompanied by 1 signal sound.</a:t>
            </a:r>
            <a:endParaRPr/>
          </a:p>
          <a:p>
            <a:pPr indent="0" lvl="0" marL="0" marR="0" rtl="0" algn="l">
              <a:spcBef>
                <a:spcPts val="0"/>
              </a:spcBef>
              <a:spcAft>
                <a:spcPts val="0"/>
              </a:spcAft>
              <a:buNone/>
            </a:pPr>
            <a:r>
              <a:t/>
            </a:r>
            <a:endParaRPr sz="2800">
              <a:solidFill>
                <a:schemeClr val="dk1"/>
              </a:solidFill>
              <a:latin typeface="Arial"/>
              <a:ea typeface="Arial"/>
              <a:cs typeface="Arial"/>
              <a:sym typeface="Arial"/>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Answering Pennants Code Signal Flag" id="216" name="Google Shape;216;p11"/>
          <p:cNvPicPr preferRelativeResize="0"/>
          <p:nvPr/>
        </p:nvPicPr>
        <p:blipFill rotWithShape="1">
          <a:blip r:embed="rId3">
            <a:alphaModFix/>
          </a:blip>
          <a:srcRect b="0" l="0" r="0" t="0"/>
          <a:stretch/>
        </p:blipFill>
        <p:spPr>
          <a:xfrm>
            <a:off x="272375" y="2003899"/>
            <a:ext cx="2628289" cy="146198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0" name="Shape 220"/>
        <p:cNvGrpSpPr/>
        <p:nvPr/>
      </p:nvGrpSpPr>
      <p:grpSpPr>
        <a:xfrm>
          <a:off x="0" y="0"/>
          <a:ext cx="0" cy="0"/>
          <a:chOff x="0" y="0"/>
          <a:chExt cx="0" cy="0"/>
        </a:xfrm>
      </p:grpSpPr>
      <p:sp>
        <p:nvSpPr>
          <p:cNvPr id="221" name="Google Shape;221;p12"/>
          <p:cNvSpPr txBox="1"/>
          <p:nvPr/>
        </p:nvSpPr>
        <p:spPr>
          <a:xfrm>
            <a:off x="0" y="1"/>
            <a:ext cx="9144000" cy="2131353"/>
          </a:xfrm>
          <a:prstGeom prst="rect">
            <a:avLst/>
          </a:prstGeom>
          <a:solidFill>
            <a:srgbClr val="17365D"/>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i="1" sz="1050">
              <a:solidFill>
                <a:schemeClr val="lt1"/>
              </a:solidFill>
              <a:latin typeface="Calibri"/>
              <a:ea typeface="Calibri"/>
              <a:cs typeface="Calibri"/>
              <a:sym typeface="Calibri"/>
            </a:endParaRPr>
          </a:p>
          <a:p>
            <a:pPr indent="0" lvl="0" marL="0" marR="0" rtl="0" algn="ctr">
              <a:spcBef>
                <a:spcPts val="0"/>
              </a:spcBef>
              <a:spcAft>
                <a:spcPts val="0"/>
              </a:spcAft>
              <a:buNone/>
            </a:pPr>
            <a:r>
              <a:rPr b="1" i="1" lang="en-US" sz="3200">
                <a:solidFill>
                  <a:schemeClr val="lt1"/>
                </a:solidFill>
                <a:latin typeface="Calibri"/>
                <a:ea typeface="Calibri"/>
                <a:cs typeface="Calibri"/>
                <a:sym typeface="Calibri"/>
              </a:rPr>
              <a:t>  </a:t>
            </a:r>
            <a:r>
              <a:rPr b="1" i="1" lang="en-US" sz="5400">
                <a:solidFill>
                  <a:schemeClr val="lt1"/>
                </a:solidFill>
                <a:latin typeface="Calibri"/>
                <a:ea typeface="Calibri"/>
                <a:cs typeface="Calibri"/>
                <a:sym typeface="Calibri"/>
              </a:rPr>
              <a:t>Flags Used to </a:t>
            </a:r>
            <a:endParaRPr/>
          </a:p>
          <a:p>
            <a:pPr indent="0" lvl="0" marL="0" marR="0" rtl="0" algn="ctr">
              <a:spcBef>
                <a:spcPts val="0"/>
              </a:spcBef>
              <a:spcAft>
                <a:spcPts val="0"/>
              </a:spcAft>
              <a:buNone/>
            </a:pPr>
            <a:r>
              <a:rPr b="1" i="1" lang="en-US" sz="5400">
                <a:solidFill>
                  <a:schemeClr val="lt1"/>
                </a:solidFill>
                <a:latin typeface="Calibri"/>
                <a:ea typeface="Calibri"/>
                <a:cs typeface="Calibri"/>
                <a:sym typeface="Calibri"/>
              </a:rPr>
              <a:t>Start the Race</a:t>
            </a:r>
            <a:endParaRPr/>
          </a:p>
          <a:p>
            <a:pPr indent="0" lvl="0" marL="0" marR="0" rtl="0" algn="ctr">
              <a:spcBef>
                <a:spcPts val="0"/>
              </a:spcBef>
              <a:spcAft>
                <a:spcPts val="0"/>
              </a:spcAft>
              <a:buNone/>
            </a:pPr>
            <a:r>
              <a:t/>
            </a:r>
            <a:endParaRPr b="1" i="1" sz="1400">
              <a:solidFill>
                <a:schemeClr val="lt1"/>
              </a:solidFill>
              <a:latin typeface="Calibri"/>
              <a:ea typeface="Calibri"/>
              <a:cs typeface="Calibri"/>
              <a:sym typeface="Calibri"/>
            </a:endParaRPr>
          </a:p>
        </p:txBody>
      </p:sp>
      <p:sp>
        <p:nvSpPr>
          <p:cNvPr id="222" name="Google Shape;222;p12"/>
          <p:cNvSpPr txBox="1"/>
          <p:nvPr/>
        </p:nvSpPr>
        <p:spPr>
          <a:xfrm>
            <a:off x="2937754" y="3404681"/>
            <a:ext cx="5933872" cy="286232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000000"/>
                </a:solidFill>
                <a:latin typeface="Arial"/>
                <a:ea typeface="Arial"/>
                <a:cs typeface="Arial"/>
                <a:sym typeface="Arial"/>
              </a:rPr>
              <a:t>This flag is raised  exactly 5 minutes before the start. It is accompanied by one signal sound.</a:t>
            </a:r>
            <a:endParaRPr/>
          </a:p>
          <a:p>
            <a:pPr indent="0" lvl="0" marL="0" marR="0" rtl="0" algn="l">
              <a:spcBef>
                <a:spcPts val="0"/>
              </a:spcBef>
              <a:spcAft>
                <a:spcPts val="0"/>
              </a:spcAft>
              <a:buNone/>
            </a:pPr>
            <a:r>
              <a:rPr b="1" lang="en-US" sz="2000">
                <a:solidFill>
                  <a:srgbClr val="000000"/>
                </a:solidFill>
                <a:latin typeface="Arial"/>
                <a:ea typeface="Arial"/>
                <a:cs typeface="Arial"/>
                <a:sym typeface="Arial"/>
              </a:rPr>
              <a:t> </a:t>
            </a:r>
            <a:endParaRPr/>
          </a:p>
          <a:p>
            <a:pPr indent="0" lvl="0" marL="0" marR="0" rtl="0" algn="l">
              <a:spcBef>
                <a:spcPts val="0"/>
              </a:spcBef>
              <a:spcAft>
                <a:spcPts val="0"/>
              </a:spcAft>
              <a:buNone/>
            </a:pPr>
            <a:r>
              <a:rPr b="1" lang="en-US" sz="2000">
                <a:solidFill>
                  <a:srgbClr val="000000"/>
                </a:solidFill>
                <a:latin typeface="Arial"/>
                <a:ea typeface="Arial"/>
                <a:cs typeface="Arial"/>
                <a:sym typeface="Arial"/>
              </a:rPr>
              <a:t>This flag remains raised during the entire starting sequence.</a:t>
            </a:r>
            <a:endParaRPr/>
          </a:p>
          <a:p>
            <a:pPr indent="0" lvl="0" marL="0" marR="0" rtl="0" algn="l">
              <a:spcBef>
                <a:spcPts val="0"/>
              </a:spcBef>
              <a:spcAft>
                <a:spcPts val="0"/>
              </a:spcAft>
              <a:buNone/>
            </a:pPr>
            <a:r>
              <a:t/>
            </a:r>
            <a:endParaRPr b="1" sz="2000">
              <a:solidFill>
                <a:srgbClr val="000000"/>
              </a:solidFill>
              <a:latin typeface="Arial"/>
              <a:ea typeface="Arial"/>
              <a:cs typeface="Arial"/>
              <a:sym typeface="Arial"/>
            </a:endParaRPr>
          </a:p>
          <a:p>
            <a:pPr indent="0" lvl="0" marL="0" marR="0" rtl="0" algn="l">
              <a:spcBef>
                <a:spcPts val="0"/>
              </a:spcBef>
              <a:spcAft>
                <a:spcPts val="0"/>
              </a:spcAft>
              <a:buNone/>
            </a:pPr>
            <a:r>
              <a:rPr b="1" lang="en-US" sz="2000">
                <a:solidFill>
                  <a:srgbClr val="000000"/>
                </a:solidFill>
                <a:latin typeface="Arial"/>
                <a:ea typeface="Arial"/>
                <a:cs typeface="Arial"/>
                <a:sym typeface="Arial"/>
              </a:rPr>
              <a:t>This flag is lowered exactly 5 minutes after it is raised indicating the start of the race. Lowering the flag is accompanied by one signal sound.</a:t>
            </a:r>
            <a:endParaRPr sz="2000">
              <a:solidFill>
                <a:schemeClr val="dk1"/>
              </a:solidFill>
              <a:latin typeface="Calibri"/>
              <a:ea typeface="Calibri"/>
              <a:cs typeface="Calibri"/>
              <a:sym typeface="Calibri"/>
            </a:endParaRPr>
          </a:p>
        </p:txBody>
      </p:sp>
      <p:pic>
        <p:nvPicPr>
          <p:cNvPr id="223" name="Google Shape;223;p12"/>
          <p:cNvPicPr preferRelativeResize="0"/>
          <p:nvPr/>
        </p:nvPicPr>
        <p:blipFill rotWithShape="1">
          <a:blip r:embed="rId3">
            <a:alphaModFix/>
          </a:blip>
          <a:srcRect b="0" l="0" r="0" t="0"/>
          <a:stretch/>
        </p:blipFill>
        <p:spPr>
          <a:xfrm>
            <a:off x="197136" y="2256818"/>
            <a:ext cx="2507153" cy="1984442"/>
          </a:xfrm>
          <a:prstGeom prst="rect">
            <a:avLst/>
          </a:prstGeom>
          <a:noFill/>
          <a:ln>
            <a:noFill/>
          </a:ln>
        </p:spPr>
      </p:pic>
      <p:sp>
        <p:nvSpPr>
          <p:cNvPr id="224" name="Google Shape;224;p12"/>
          <p:cNvSpPr txBox="1"/>
          <p:nvPr/>
        </p:nvSpPr>
        <p:spPr>
          <a:xfrm>
            <a:off x="2949633" y="2404089"/>
            <a:ext cx="6194367" cy="800157"/>
          </a:xfrm>
          <a:prstGeom prst="rect">
            <a:avLst/>
          </a:prstGeom>
          <a:noFill/>
          <a:ln>
            <a:noFill/>
          </a:ln>
        </p:spPr>
        <p:txBody>
          <a:bodyPr anchorCtr="0" anchor="t" bIns="36575" lIns="36575" spcFirstLastPara="1" rIns="36575" wrap="square" tIns="36575">
            <a:noAutofit/>
          </a:bodyPr>
          <a:lstStyle/>
          <a:p>
            <a:pPr indent="0" lvl="0" marL="0" marR="0" rtl="0" algn="ctr">
              <a:lnSpc>
                <a:spcPct val="100000"/>
              </a:lnSpc>
              <a:spcBef>
                <a:spcPts val="0"/>
              </a:spcBef>
              <a:spcAft>
                <a:spcPts val="0"/>
              </a:spcAft>
              <a:buClr>
                <a:srgbClr val="000000"/>
              </a:buClr>
              <a:buSzPts val="4800"/>
              <a:buFont typeface="Arial"/>
              <a:buNone/>
            </a:pPr>
            <a:r>
              <a:rPr b="1" lang="en-US" sz="4800">
                <a:solidFill>
                  <a:srgbClr val="000000"/>
                </a:solidFill>
                <a:latin typeface="Arial"/>
                <a:ea typeface="Arial"/>
                <a:cs typeface="Arial"/>
                <a:sym typeface="Arial"/>
              </a:rPr>
              <a:t>SPSA </a:t>
            </a:r>
            <a:r>
              <a:rPr b="1" i="0" lang="en-US" sz="4800" u="none" cap="none" strike="noStrike">
                <a:solidFill>
                  <a:srgbClr val="000000"/>
                </a:solidFill>
                <a:latin typeface="Arial"/>
                <a:ea typeface="Arial"/>
                <a:cs typeface="Arial"/>
                <a:sym typeface="Arial"/>
              </a:rPr>
              <a:t>CLASS FLAG</a:t>
            </a:r>
            <a:endParaRPr b="0" i="0" sz="4800" u="none" cap="none" strike="noStrike">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8" name="Shape 228"/>
        <p:cNvGrpSpPr/>
        <p:nvPr/>
      </p:nvGrpSpPr>
      <p:grpSpPr>
        <a:xfrm>
          <a:off x="0" y="0"/>
          <a:ext cx="0" cy="0"/>
          <a:chOff x="0" y="0"/>
          <a:chExt cx="0" cy="0"/>
        </a:xfrm>
      </p:grpSpPr>
      <p:sp>
        <p:nvSpPr>
          <p:cNvPr id="229" name="Google Shape;229;p13"/>
          <p:cNvSpPr txBox="1"/>
          <p:nvPr/>
        </p:nvSpPr>
        <p:spPr>
          <a:xfrm>
            <a:off x="0" y="1"/>
            <a:ext cx="9144000" cy="2131353"/>
          </a:xfrm>
          <a:prstGeom prst="rect">
            <a:avLst/>
          </a:prstGeom>
          <a:solidFill>
            <a:srgbClr val="17365D"/>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i="1" sz="1050">
              <a:solidFill>
                <a:schemeClr val="lt1"/>
              </a:solidFill>
              <a:latin typeface="Calibri"/>
              <a:ea typeface="Calibri"/>
              <a:cs typeface="Calibri"/>
              <a:sym typeface="Calibri"/>
            </a:endParaRPr>
          </a:p>
          <a:p>
            <a:pPr indent="0" lvl="0" marL="0" marR="0" rtl="0" algn="ctr">
              <a:spcBef>
                <a:spcPts val="0"/>
              </a:spcBef>
              <a:spcAft>
                <a:spcPts val="0"/>
              </a:spcAft>
              <a:buNone/>
            </a:pPr>
            <a:r>
              <a:rPr b="1" i="1" lang="en-US" sz="3200">
                <a:solidFill>
                  <a:schemeClr val="lt1"/>
                </a:solidFill>
                <a:latin typeface="Calibri"/>
                <a:ea typeface="Calibri"/>
                <a:cs typeface="Calibri"/>
                <a:sym typeface="Calibri"/>
              </a:rPr>
              <a:t>  </a:t>
            </a:r>
            <a:r>
              <a:rPr b="1" i="1" lang="en-US" sz="5400">
                <a:solidFill>
                  <a:schemeClr val="lt1"/>
                </a:solidFill>
                <a:latin typeface="Calibri"/>
                <a:ea typeface="Calibri"/>
                <a:cs typeface="Calibri"/>
                <a:sym typeface="Calibri"/>
              </a:rPr>
              <a:t>Flags Used to </a:t>
            </a:r>
            <a:endParaRPr/>
          </a:p>
          <a:p>
            <a:pPr indent="0" lvl="0" marL="0" marR="0" rtl="0" algn="ctr">
              <a:spcBef>
                <a:spcPts val="0"/>
              </a:spcBef>
              <a:spcAft>
                <a:spcPts val="0"/>
              </a:spcAft>
              <a:buNone/>
            </a:pPr>
            <a:r>
              <a:rPr b="1" i="1" lang="en-US" sz="5400">
                <a:solidFill>
                  <a:schemeClr val="lt1"/>
                </a:solidFill>
                <a:latin typeface="Calibri"/>
                <a:ea typeface="Calibri"/>
                <a:cs typeface="Calibri"/>
                <a:sym typeface="Calibri"/>
              </a:rPr>
              <a:t>Start the Race</a:t>
            </a:r>
            <a:endParaRPr/>
          </a:p>
          <a:p>
            <a:pPr indent="0" lvl="0" marL="0" marR="0" rtl="0" algn="ctr">
              <a:spcBef>
                <a:spcPts val="0"/>
              </a:spcBef>
              <a:spcAft>
                <a:spcPts val="0"/>
              </a:spcAft>
              <a:buNone/>
            </a:pPr>
            <a:r>
              <a:t/>
            </a:r>
            <a:endParaRPr b="1" i="1" sz="1400">
              <a:solidFill>
                <a:schemeClr val="lt1"/>
              </a:solidFill>
              <a:latin typeface="Calibri"/>
              <a:ea typeface="Calibri"/>
              <a:cs typeface="Calibri"/>
              <a:sym typeface="Calibri"/>
            </a:endParaRPr>
          </a:p>
        </p:txBody>
      </p:sp>
      <p:pic>
        <p:nvPicPr>
          <p:cNvPr id="230" name="Google Shape;230;p13"/>
          <p:cNvPicPr preferRelativeResize="0"/>
          <p:nvPr/>
        </p:nvPicPr>
        <p:blipFill rotWithShape="1">
          <a:blip r:embed="rId3">
            <a:alphaModFix/>
          </a:blip>
          <a:srcRect b="0" l="0" r="0" t="0"/>
          <a:stretch/>
        </p:blipFill>
        <p:spPr>
          <a:xfrm>
            <a:off x="250431" y="2370380"/>
            <a:ext cx="2123118" cy="1676326"/>
          </a:xfrm>
          <a:prstGeom prst="rect">
            <a:avLst/>
          </a:prstGeom>
          <a:noFill/>
          <a:ln cap="flat" cmpd="sng" w="19050">
            <a:solidFill>
              <a:srgbClr val="0C0C0C"/>
            </a:solidFill>
            <a:prstDash val="solid"/>
            <a:miter lim="800000"/>
            <a:headEnd len="sm" w="sm" type="none"/>
            <a:tailEnd len="sm" w="sm" type="none"/>
          </a:ln>
        </p:spPr>
      </p:pic>
      <p:sp>
        <p:nvSpPr>
          <p:cNvPr id="231" name="Google Shape;231;p13"/>
          <p:cNvSpPr txBox="1"/>
          <p:nvPr/>
        </p:nvSpPr>
        <p:spPr>
          <a:xfrm>
            <a:off x="2618893" y="4018881"/>
            <a:ext cx="5221601" cy="800157"/>
          </a:xfrm>
          <a:prstGeom prst="rect">
            <a:avLst/>
          </a:prstGeom>
          <a:noFill/>
          <a:ln>
            <a:noFill/>
          </a:ln>
        </p:spPr>
        <p:txBody>
          <a:bodyPr anchorCtr="0" anchor="t" bIns="36575" lIns="36575" spcFirstLastPara="1" rIns="36575" wrap="square" tIns="36575">
            <a:noAutofit/>
          </a:bodyPr>
          <a:lstStyle/>
          <a:p>
            <a:pPr indent="0" lvl="0" marL="0" marR="0" rtl="0" algn="l">
              <a:lnSpc>
                <a:spcPct val="100000"/>
              </a:lnSpc>
              <a:spcBef>
                <a:spcPts val="0"/>
              </a:spcBef>
              <a:spcAft>
                <a:spcPts val="0"/>
              </a:spcAft>
              <a:buClr>
                <a:schemeClr val="dk1"/>
              </a:buClr>
              <a:buSzPts val="3200"/>
              <a:buFont typeface="Calibri"/>
              <a:buNone/>
            </a:pPr>
            <a:r>
              <a:t/>
            </a:r>
            <a:endParaRPr b="0" i="0" sz="3200" u="none" cap="none" strike="noStrike">
              <a:solidFill>
                <a:schemeClr val="dk1"/>
              </a:solidFill>
              <a:latin typeface="Arial"/>
              <a:ea typeface="Arial"/>
              <a:cs typeface="Arial"/>
              <a:sym typeface="Arial"/>
            </a:endParaRPr>
          </a:p>
        </p:txBody>
      </p:sp>
      <p:sp>
        <p:nvSpPr>
          <p:cNvPr id="232" name="Google Shape;232;p13"/>
          <p:cNvSpPr txBox="1"/>
          <p:nvPr/>
        </p:nvSpPr>
        <p:spPr>
          <a:xfrm>
            <a:off x="2696714" y="2315184"/>
            <a:ext cx="5221601" cy="486382"/>
          </a:xfrm>
          <a:prstGeom prst="rect">
            <a:avLst/>
          </a:prstGeom>
          <a:noFill/>
          <a:ln>
            <a:noFill/>
          </a:ln>
        </p:spPr>
        <p:txBody>
          <a:bodyPr anchorCtr="0" anchor="t" bIns="36575" lIns="36575" spcFirstLastPara="1" rIns="36575" wrap="square" tIns="36575">
            <a:noAutofit/>
          </a:bodyPr>
          <a:lstStyle/>
          <a:p>
            <a:pPr indent="0" lvl="0" marL="0" marR="0" rtl="0" algn="l">
              <a:lnSpc>
                <a:spcPct val="100000"/>
              </a:lnSpc>
              <a:spcBef>
                <a:spcPts val="0"/>
              </a:spcBef>
              <a:spcAft>
                <a:spcPts val="0"/>
              </a:spcAft>
              <a:buClr>
                <a:srgbClr val="000000"/>
              </a:buClr>
              <a:buSzPts val="3200"/>
              <a:buFont typeface="Arial"/>
              <a:buNone/>
            </a:pPr>
            <a:r>
              <a:rPr b="1" lang="en-US" sz="3200">
                <a:solidFill>
                  <a:srgbClr val="000000"/>
                </a:solidFill>
                <a:latin typeface="Arial"/>
                <a:ea typeface="Arial"/>
                <a:cs typeface="Arial"/>
                <a:sym typeface="Arial"/>
              </a:rPr>
              <a:t>“P” Flag</a:t>
            </a:r>
            <a:endParaRPr b="1" sz="3200">
              <a:solidFill>
                <a:srgbClr val="000000"/>
              </a:solidFill>
              <a:latin typeface="Arial"/>
              <a:ea typeface="Arial"/>
              <a:cs typeface="Arial"/>
              <a:sym typeface="Arial"/>
            </a:endParaRPr>
          </a:p>
        </p:txBody>
      </p:sp>
      <p:sp>
        <p:nvSpPr>
          <p:cNvPr id="233" name="Google Shape;233;p13"/>
          <p:cNvSpPr txBox="1"/>
          <p:nvPr/>
        </p:nvSpPr>
        <p:spPr>
          <a:xfrm>
            <a:off x="2762655" y="3735422"/>
            <a:ext cx="6128425" cy="255454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000000"/>
                </a:solidFill>
                <a:latin typeface="Arial"/>
                <a:ea typeface="Arial"/>
                <a:cs typeface="Arial"/>
                <a:sym typeface="Arial"/>
              </a:rPr>
              <a:t>This flag is raised exactly 1 minute after the SPSA Class flag is raised (4 minutes before the start).  It is accompanied by one signal sound.</a:t>
            </a:r>
            <a:endParaRPr/>
          </a:p>
          <a:p>
            <a:pPr indent="0" lvl="0" marL="0" marR="0" rtl="0" algn="l">
              <a:spcBef>
                <a:spcPts val="0"/>
              </a:spcBef>
              <a:spcAft>
                <a:spcPts val="0"/>
              </a:spcAft>
              <a:buNone/>
            </a:pPr>
            <a:r>
              <a:rPr b="1" lang="en-US" sz="2000">
                <a:solidFill>
                  <a:srgbClr val="000000"/>
                </a:solidFill>
                <a:latin typeface="Arial"/>
                <a:ea typeface="Arial"/>
                <a:cs typeface="Arial"/>
                <a:sym typeface="Arial"/>
              </a:rPr>
              <a:t> </a:t>
            </a:r>
            <a:endParaRPr/>
          </a:p>
          <a:p>
            <a:pPr indent="0" lvl="0" marL="0" marR="0" rtl="0" algn="l">
              <a:spcBef>
                <a:spcPts val="0"/>
              </a:spcBef>
              <a:spcAft>
                <a:spcPts val="0"/>
              </a:spcAft>
              <a:buNone/>
            </a:pPr>
            <a:r>
              <a:rPr b="1" lang="en-US" sz="2000">
                <a:solidFill>
                  <a:srgbClr val="000000"/>
                </a:solidFill>
                <a:latin typeface="Arial"/>
                <a:ea typeface="Arial"/>
                <a:cs typeface="Arial"/>
                <a:sym typeface="Arial"/>
              </a:rPr>
              <a:t>This flag is lowered exactly 3 minutes after it is raised. Indicating exactly 1 minute before the start of the race.  Lowering the flag is accompanied by one long signal sound.</a:t>
            </a:r>
            <a:endParaRPr sz="2000">
              <a:solidFill>
                <a:schemeClr val="dk1"/>
              </a:solidFill>
              <a:latin typeface="Calibri"/>
              <a:ea typeface="Calibri"/>
              <a:cs typeface="Calibri"/>
              <a:sym typeface="Calibri"/>
            </a:endParaRPr>
          </a:p>
        </p:txBody>
      </p:sp>
      <p:sp>
        <p:nvSpPr>
          <p:cNvPr id="234" name="Google Shape;234;p13"/>
          <p:cNvSpPr txBox="1"/>
          <p:nvPr/>
        </p:nvSpPr>
        <p:spPr>
          <a:xfrm>
            <a:off x="2470826" y="2876146"/>
            <a:ext cx="6673174" cy="1011676"/>
          </a:xfrm>
          <a:prstGeom prst="rect">
            <a:avLst/>
          </a:prstGeom>
          <a:noFill/>
          <a:ln>
            <a:noFill/>
          </a:ln>
        </p:spPr>
        <p:txBody>
          <a:bodyPr anchorCtr="0" anchor="t" bIns="36575" lIns="36575" spcFirstLastPara="1" rIns="36575" wrap="square" tIns="36575">
            <a:noAutofit/>
          </a:bodyPr>
          <a:lstStyle/>
          <a:p>
            <a:pPr indent="0" lvl="0" marL="0" marR="0" rtl="0" algn="ctr">
              <a:lnSpc>
                <a:spcPct val="100000"/>
              </a:lnSpc>
              <a:spcBef>
                <a:spcPts val="0"/>
              </a:spcBef>
              <a:spcAft>
                <a:spcPts val="0"/>
              </a:spcAft>
              <a:buClr>
                <a:srgbClr val="000000"/>
              </a:buClr>
              <a:buSzPts val="4400"/>
              <a:buFont typeface="Arial"/>
              <a:buNone/>
            </a:pPr>
            <a:r>
              <a:rPr b="1" lang="en-US" sz="4400">
                <a:solidFill>
                  <a:srgbClr val="000000"/>
                </a:solidFill>
                <a:latin typeface="Arial"/>
                <a:ea typeface="Arial"/>
                <a:cs typeface="Arial"/>
                <a:sym typeface="Arial"/>
              </a:rPr>
              <a:t>PREPARATORY SIGNAL</a:t>
            </a:r>
            <a:endParaRPr b="1" sz="4400">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8" name="Shape 238"/>
        <p:cNvGrpSpPr/>
        <p:nvPr/>
      </p:nvGrpSpPr>
      <p:grpSpPr>
        <a:xfrm>
          <a:off x="0" y="0"/>
          <a:ext cx="0" cy="0"/>
          <a:chOff x="0" y="0"/>
          <a:chExt cx="0" cy="0"/>
        </a:xfrm>
      </p:grpSpPr>
      <p:sp>
        <p:nvSpPr>
          <p:cNvPr id="239" name="Google Shape;239;p14"/>
          <p:cNvSpPr txBox="1"/>
          <p:nvPr/>
        </p:nvSpPr>
        <p:spPr>
          <a:xfrm>
            <a:off x="0" y="1"/>
            <a:ext cx="9144000" cy="1423467"/>
          </a:xfrm>
          <a:prstGeom prst="rect">
            <a:avLst/>
          </a:prstGeom>
          <a:solidFill>
            <a:srgbClr val="17365D"/>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i="1" sz="1050">
              <a:solidFill>
                <a:schemeClr val="lt1"/>
              </a:solidFill>
              <a:latin typeface="Calibri"/>
              <a:ea typeface="Calibri"/>
              <a:cs typeface="Calibri"/>
              <a:sym typeface="Calibri"/>
            </a:endParaRPr>
          </a:p>
          <a:p>
            <a:pPr indent="0" lvl="0" marL="0" marR="0" rtl="0" algn="ctr">
              <a:spcBef>
                <a:spcPts val="0"/>
              </a:spcBef>
              <a:spcAft>
                <a:spcPts val="0"/>
              </a:spcAft>
              <a:buNone/>
            </a:pPr>
            <a:r>
              <a:rPr b="1" i="1" lang="en-US" sz="3200">
                <a:solidFill>
                  <a:schemeClr val="lt1"/>
                </a:solidFill>
                <a:latin typeface="Calibri"/>
                <a:ea typeface="Calibri"/>
                <a:cs typeface="Calibri"/>
                <a:sym typeface="Calibri"/>
              </a:rPr>
              <a:t>  </a:t>
            </a:r>
            <a:r>
              <a:rPr b="1" i="1" lang="en-US" sz="6000">
                <a:solidFill>
                  <a:schemeClr val="lt1"/>
                </a:solidFill>
                <a:latin typeface="Calibri"/>
                <a:ea typeface="Calibri"/>
                <a:cs typeface="Calibri"/>
                <a:sym typeface="Calibri"/>
              </a:rPr>
              <a:t>SPSA Starting Sequence</a:t>
            </a:r>
            <a:endParaRPr/>
          </a:p>
          <a:p>
            <a:pPr indent="0" lvl="0" marL="0" marR="0" rtl="0" algn="ctr">
              <a:spcBef>
                <a:spcPts val="0"/>
              </a:spcBef>
              <a:spcAft>
                <a:spcPts val="0"/>
              </a:spcAft>
              <a:buNone/>
            </a:pPr>
            <a:r>
              <a:t/>
            </a:r>
            <a:endParaRPr b="1" i="1" sz="1400">
              <a:solidFill>
                <a:schemeClr val="lt1"/>
              </a:solidFill>
              <a:latin typeface="Calibri"/>
              <a:ea typeface="Calibri"/>
              <a:cs typeface="Calibri"/>
              <a:sym typeface="Calibri"/>
            </a:endParaRPr>
          </a:p>
        </p:txBody>
      </p:sp>
      <p:pic>
        <p:nvPicPr>
          <p:cNvPr id="240" name="Google Shape;240;p14"/>
          <p:cNvPicPr preferRelativeResize="0"/>
          <p:nvPr/>
        </p:nvPicPr>
        <p:blipFill rotWithShape="1">
          <a:blip r:embed="rId3">
            <a:alphaModFix/>
          </a:blip>
          <a:srcRect b="0" l="0" r="0" t="0"/>
          <a:stretch/>
        </p:blipFill>
        <p:spPr>
          <a:xfrm>
            <a:off x="1731170" y="3035030"/>
            <a:ext cx="1145088" cy="906351"/>
          </a:xfrm>
          <a:prstGeom prst="rect">
            <a:avLst/>
          </a:prstGeom>
          <a:noFill/>
          <a:ln>
            <a:noFill/>
          </a:ln>
        </p:spPr>
      </p:pic>
      <p:pic>
        <p:nvPicPr>
          <p:cNvPr id="241" name="Google Shape;241;p14"/>
          <p:cNvPicPr preferRelativeResize="0"/>
          <p:nvPr/>
        </p:nvPicPr>
        <p:blipFill rotWithShape="1">
          <a:blip r:embed="rId3">
            <a:alphaModFix/>
          </a:blip>
          <a:srcRect b="0" l="0" r="0" t="0"/>
          <a:stretch/>
        </p:blipFill>
        <p:spPr>
          <a:xfrm>
            <a:off x="1731170" y="4012999"/>
            <a:ext cx="1145088" cy="906351"/>
          </a:xfrm>
          <a:prstGeom prst="rect">
            <a:avLst/>
          </a:prstGeom>
          <a:noFill/>
          <a:ln>
            <a:noFill/>
          </a:ln>
        </p:spPr>
      </p:pic>
      <p:pic>
        <p:nvPicPr>
          <p:cNvPr id="242" name="Google Shape;242;p14"/>
          <p:cNvPicPr preferRelativeResize="0"/>
          <p:nvPr/>
        </p:nvPicPr>
        <p:blipFill rotWithShape="1">
          <a:blip r:embed="rId3">
            <a:alphaModFix/>
          </a:blip>
          <a:srcRect b="0" l="0" r="0" t="0"/>
          <a:stretch/>
        </p:blipFill>
        <p:spPr>
          <a:xfrm>
            <a:off x="1731170" y="4990968"/>
            <a:ext cx="1145088" cy="906351"/>
          </a:xfrm>
          <a:prstGeom prst="rect">
            <a:avLst/>
          </a:prstGeom>
          <a:noFill/>
          <a:ln>
            <a:noFill/>
          </a:ln>
        </p:spPr>
      </p:pic>
      <p:pic>
        <p:nvPicPr>
          <p:cNvPr id="243" name="Google Shape;243;p14"/>
          <p:cNvPicPr preferRelativeResize="0"/>
          <p:nvPr/>
        </p:nvPicPr>
        <p:blipFill rotWithShape="1">
          <a:blip r:embed="rId4">
            <a:alphaModFix/>
          </a:blip>
          <a:srcRect b="0" l="0" r="0" t="0"/>
          <a:stretch/>
        </p:blipFill>
        <p:spPr>
          <a:xfrm>
            <a:off x="603115" y="4004629"/>
            <a:ext cx="1070042" cy="921666"/>
          </a:xfrm>
          <a:prstGeom prst="rect">
            <a:avLst/>
          </a:prstGeom>
          <a:noFill/>
          <a:ln>
            <a:noFill/>
          </a:ln>
        </p:spPr>
      </p:pic>
      <p:sp>
        <p:nvSpPr>
          <p:cNvPr id="244" name="Google Shape;244;p14"/>
          <p:cNvSpPr txBox="1"/>
          <p:nvPr/>
        </p:nvSpPr>
        <p:spPr>
          <a:xfrm>
            <a:off x="3105276" y="3123936"/>
            <a:ext cx="5221601" cy="800157"/>
          </a:xfrm>
          <a:prstGeom prst="rect">
            <a:avLst/>
          </a:prstGeom>
          <a:noFill/>
          <a:ln>
            <a:noFill/>
          </a:ln>
        </p:spPr>
        <p:txBody>
          <a:bodyPr anchorCtr="0" anchor="t" bIns="36575" lIns="36575" spcFirstLastPara="1" rIns="36575" wrap="square" tIns="36575">
            <a:no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5 MINUTES TO START</a:t>
            </a:r>
            <a:endParaRPr/>
          </a:p>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WARNING—1 sound, SPSA Class flag raised</a:t>
            </a:r>
            <a:endParaRPr b="0" i="0" sz="2400" u="none" cap="none" strike="noStrike">
              <a:solidFill>
                <a:schemeClr val="dk1"/>
              </a:solidFill>
              <a:latin typeface="Arial"/>
              <a:ea typeface="Arial"/>
              <a:cs typeface="Arial"/>
              <a:sym typeface="Arial"/>
            </a:endParaRPr>
          </a:p>
        </p:txBody>
      </p:sp>
      <p:sp>
        <p:nvSpPr>
          <p:cNvPr id="245" name="Google Shape;245;p14"/>
          <p:cNvSpPr txBox="1"/>
          <p:nvPr/>
        </p:nvSpPr>
        <p:spPr>
          <a:xfrm>
            <a:off x="3105276" y="4101905"/>
            <a:ext cx="5221601" cy="800157"/>
          </a:xfrm>
          <a:prstGeom prst="rect">
            <a:avLst/>
          </a:prstGeom>
          <a:noFill/>
          <a:ln>
            <a:noFill/>
          </a:ln>
        </p:spPr>
        <p:txBody>
          <a:bodyPr anchorCtr="0" anchor="t" bIns="36575" lIns="36575" spcFirstLastPara="1" rIns="36575" wrap="square" tIns="36575">
            <a:noAutofit/>
          </a:bodyPr>
          <a:lstStyle/>
          <a:p>
            <a:pPr indent="0" lvl="0" marL="0" marR="0" rtl="0" algn="l">
              <a:spcBef>
                <a:spcPts val="0"/>
              </a:spcBef>
              <a:spcAft>
                <a:spcPts val="0"/>
              </a:spcAft>
              <a:buNone/>
            </a:pPr>
            <a:r>
              <a:rPr b="1" lang="en-US" sz="1600">
                <a:solidFill>
                  <a:srgbClr val="000000"/>
                </a:solidFill>
                <a:latin typeface="Arial"/>
                <a:ea typeface="Arial"/>
                <a:cs typeface="Arial"/>
                <a:sym typeface="Arial"/>
              </a:rPr>
              <a:t>4 MINUTES TO START</a:t>
            </a:r>
            <a:endParaRPr/>
          </a:p>
          <a:p>
            <a:pPr indent="0" lvl="0" marL="0" marR="0" rtl="0" algn="l">
              <a:spcBef>
                <a:spcPts val="0"/>
              </a:spcBef>
              <a:spcAft>
                <a:spcPts val="0"/>
              </a:spcAft>
              <a:buNone/>
            </a:pPr>
            <a:r>
              <a:rPr b="1" lang="en-US" sz="1600">
                <a:solidFill>
                  <a:srgbClr val="000000"/>
                </a:solidFill>
                <a:latin typeface="Arial"/>
                <a:ea typeface="Arial"/>
                <a:cs typeface="Arial"/>
                <a:sym typeface="Arial"/>
              </a:rPr>
              <a:t>PREPARATORY—1 sound, P flag raised</a:t>
            </a:r>
            <a:endParaRPr/>
          </a:p>
        </p:txBody>
      </p:sp>
      <p:sp>
        <p:nvSpPr>
          <p:cNvPr id="246" name="Google Shape;246;p14"/>
          <p:cNvSpPr txBox="1"/>
          <p:nvPr/>
        </p:nvSpPr>
        <p:spPr>
          <a:xfrm>
            <a:off x="3105276" y="5079874"/>
            <a:ext cx="5221601" cy="717811"/>
          </a:xfrm>
          <a:prstGeom prst="rect">
            <a:avLst/>
          </a:prstGeom>
          <a:noFill/>
          <a:ln>
            <a:noFill/>
          </a:ln>
        </p:spPr>
        <p:txBody>
          <a:bodyPr anchorCtr="0" anchor="t" bIns="36575" lIns="36575" spcFirstLastPara="1" rIns="36575" wrap="square" tIns="36575">
            <a:noAutofit/>
          </a:bodyPr>
          <a:lstStyle/>
          <a:p>
            <a:pPr indent="0" lvl="0" marL="0" marR="0" rtl="0" algn="l">
              <a:lnSpc>
                <a:spcPct val="100000"/>
              </a:lnSpc>
              <a:spcBef>
                <a:spcPts val="0"/>
              </a:spcBef>
              <a:spcAft>
                <a:spcPts val="0"/>
              </a:spcAft>
              <a:buClr>
                <a:srgbClr val="000000"/>
              </a:buClr>
              <a:buSzPts val="1600"/>
              <a:buFont typeface="Arial"/>
              <a:buNone/>
            </a:pPr>
            <a:r>
              <a:rPr b="1" lang="en-US" sz="1600">
                <a:solidFill>
                  <a:srgbClr val="000000"/>
                </a:solidFill>
                <a:latin typeface="Arial"/>
                <a:ea typeface="Arial"/>
                <a:cs typeface="Arial"/>
                <a:sym typeface="Arial"/>
              </a:rPr>
              <a:t>1 MINUTES TO START</a:t>
            </a:r>
            <a:endParaRPr/>
          </a:p>
          <a:p>
            <a:pPr indent="0" lvl="0" marL="0" marR="0" rtl="0" algn="l">
              <a:lnSpc>
                <a:spcPct val="100000"/>
              </a:lnSpc>
              <a:spcBef>
                <a:spcPts val="0"/>
              </a:spcBef>
              <a:spcAft>
                <a:spcPts val="0"/>
              </a:spcAft>
              <a:buClr>
                <a:srgbClr val="000000"/>
              </a:buClr>
              <a:buSzPts val="1600"/>
              <a:buFont typeface="Arial"/>
              <a:buNone/>
            </a:pPr>
            <a:r>
              <a:rPr b="1" lang="en-US" sz="1600">
                <a:solidFill>
                  <a:srgbClr val="000000"/>
                </a:solidFill>
                <a:latin typeface="Arial"/>
                <a:ea typeface="Arial"/>
                <a:cs typeface="Arial"/>
                <a:sym typeface="Arial"/>
              </a:rPr>
              <a:t>ONE MINUTE—1 long sound, P flag lowered</a:t>
            </a:r>
            <a:endParaRPr/>
          </a:p>
        </p:txBody>
      </p:sp>
      <p:sp>
        <p:nvSpPr>
          <p:cNvPr id="247" name="Google Shape;247;p14"/>
          <p:cNvSpPr txBox="1"/>
          <p:nvPr/>
        </p:nvSpPr>
        <p:spPr>
          <a:xfrm>
            <a:off x="3085820" y="6057843"/>
            <a:ext cx="5221601" cy="800157"/>
          </a:xfrm>
          <a:prstGeom prst="rect">
            <a:avLst/>
          </a:prstGeom>
          <a:noFill/>
          <a:ln>
            <a:noFill/>
          </a:ln>
        </p:spPr>
        <p:txBody>
          <a:bodyPr anchorCtr="0" anchor="t" bIns="36575" lIns="36575" spcFirstLastPara="1" rIns="36575" wrap="square" tIns="36575">
            <a:noAutofit/>
          </a:bodyPr>
          <a:lstStyle/>
          <a:p>
            <a:pPr indent="0" lvl="0" marL="0" marR="0" rtl="0" algn="l">
              <a:lnSpc>
                <a:spcPct val="100000"/>
              </a:lnSpc>
              <a:spcBef>
                <a:spcPts val="0"/>
              </a:spcBef>
              <a:spcAft>
                <a:spcPts val="0"/>
              </a:spcAft>
              <a:buClr>
                <a:srgbClr val="000000"/>
              </a:buClr>
              <a:buSzPts val="1600"/>
              <a:buFont typeface="Arial"/>
              <a:buNone/>
            </a:pPr>
            <a:r>
              <a:rPr b="1" lang="en-US" sz="1600">
                <a:solidFill>
                  <a:srgbClr val="000000"/>
                </a:solidFill>
                <a:latin typeface="Arial"/>
                <a:ea typeface="Arial"/>
                <a:cs typeface="Arial"/>
                <a:sym typeface="Arial"/>
              </a:rPr>
              <a:t>0 MINUTES TO START</a:t>
            </a:r>
            <a:endParaRPr/>
          </a:p>
          <a:p>
            <a:pPr indent="0" lvl="0" marL="0" marR="0" rtl="0" algn="l">
              <a:lnSpc>
                <a:spcPct val="100000"/>
              </a:lnSpc>
              <a:spcBef>
                <a:spcPts val="0"/>
              </a:spcBef>
              <a:spcAft>
                <a:spcPts val="0"/>
              </a:spcAft>
              <a:buClr>
                <a:srgbClr val="000000"/>
              </a:buClr>
              <a:buSzPts val="1600"/>
              <a:buFont typeface="Arial"/>
              <a:buNone/>
            </a:pPr>
            <a:r>
              <a:rPr b="1" lang="en-US" sz="1600">
                <a:solidFill>
                  <a:srgbClr val="000000"/>
                </a:solidFill>
                <a:latin typeface="Arial"/>
                <a:ea typeface="Arial"/>
                <a:cs typeface="Arial"/>
                <a:sym typeface="Arial"/>
              </a:rPr>
              <a:t>STARTING—1 sound, SPSA Class flag lowered</a:t>
            </a:r>
            <a:endParaRPr/>
          </a:p>
        </p:txBody>
      </p:sp>
      <p:sp>
        <p:nvSpPr>
          <p:cNvPr id="248" name="Google Shape;248;p14"/>
          <p:cNvSpPr txBox="1"/>
          <p:nvPr/>
        </p:nvSpPr>
        <p:spPr>
          <a:xfrm>
            <a:off x="1547956" y="6057843"/>
            <a:ext cx="1374106" cy="622344"/>
          </a:xfrm>
          <a:prstGeom prst="rect">
            <a:avLst/>
          </a:prstGeom>
          <a:noFill/>
          <a:ln>
            <a:noFill/>
          </a:ln>
        </p:spPr>
        <p:txBody>
          <a:bodyPr anchorCtr="0" anchor="t" bIns="36575" lIns="36575" spcFirstLastPara="1" rIns="36575" wrap="square" tIns="36575">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Arial"/>
                <a:ea typeface="Arial"/>
                <a:cs typeface="Arial"/>
                <a:sym typeface="Arial"/>
              </a:rPr>
              <a:t>START</a:t>
            </a:r>
            <a:endParaRPr b="0" i="0" sz="1800" u="none" cap="none" strike="noStrike">
              <a:solidFill>
                <a:schemeClr val="dk1"/>
              </a:solidFill>
              <a:latin typeface="Arial"/>
              <a:ea typeface="Arial"/>
              <a:cs typeface="Arial"/>
              <a:sym typeface="Arial"/>
            </a:endParaRPr>
          </a:p>
        </p:txBody>
      </p:sp>
      <p:grpSp>
        <p:nvGrpSpPr>
          <p:cNvPr id="249" name="Google Shape;249;p14"/>
          <p:cNvGrpSpPr/>
          <p:nvPr/>
        </p:nvGrpSpPr>
        <p:grpSpPr>
          <a:xfrm>
            <a:off x="1770435" y="1525358"/>
            <a:ext cx="6611565" cy="969463"/>
            <a:chOff x="1770435" y="1992285"/>
            <a:chExt cx="6611565" cy="969463"/>
          </a:xfrm>
        </p:grpSpPr>
        <p:pic>
          <p:nvPicPr>
            <p:cNvPr descr="Image result for come within hail flag" id="250" name="Google Shape;250;p14"/>
            <p:cNvPicPr preferRelativeResize="0"/>
            <p:nvPr/>
          </p:nvPicPr>
          <p:blipFill rotWithShape="1">
            <a:blip r:embed="rId5">
              <a:alphaModFix/>
            </a:blip>
            <a:srcRect b="0" l="0" r="0" t="0"/>
            <a:stretch/>
          </p:blipFill>
          <p:spPr>
            <a:xfrm>
              <a:off x="1770435" y="2101174"/>
              <a:ext cx="1031131" cy="860574"/>
            </a:xfrm>
            <a:prstGeom prst="rect">
              <a:avLst/>
            </a:prstGeom>
            <a:noFill/>
            <a:ln cap="flat" cmpd="sng" w="19050">
              <a:solidFill>
                <a:schemeClr val="dk1"/>
              </a:solidFill>
              <a:prstDash val="solid"/>
              <a:round/>
              <a:headEnd len="sm" w="sm" type="none"/>
              <a:tailEnd len="sm" w="sm" type="none"/>
            </a:ln>
          </p:spPr>
        </p:pic>
        <p:sp>
          <p:nvSpPr>
            <p:cNvPr id="251" name="Google Shape;251;p14"/>
            <p:cNvSpPr txBox="1"/>
            <p:nvPr/>
          </p:nvSpPr>
          <p:spPr>
            <a:xfrm>
              <a:off x="3160399" y="1992285"/>
              <a:ext cx="5221601" cy="800157"/>
            </a:xfrm>
            <a:prstGeom prst="rect">
              <a:avLst/>
            </a:prstGeom>
            <a:noFill/>
            <a:ln>
              <a:noFill/>
            </a:ln>
          </p:spPr>
          <p:txBody>
            <a:bodyPr anchorCtr="0" anchor="t" bIns="36575" lIns="36575" spcFirstLastPara="1" rIns="36575" wrap="square" tIns="36575">
              <a:no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COME WITHIN</a:t>
              </a:r>
              <a:r>
                <a:rPr b="1" i="0" lang="en-US" sz="1600" u="none" cap="none" strike="noStrike">
                  <a:solidFill>
                    <a:srgbClr val="000000"/>
                  </a:solidFill>
                  <a:latin typeface="Arial"/>
                  <a:ea typeface="Arial"/>
                  <a:cs typeface="Arial"/>
                  <a:sym typeface="Arial"/>
                </a:rPr>
                <a:t> HAIL- </a:t>
              </a:r>
              <a:r>
                <a:rPr b="1" lang="en-US" sz="1600">
                  <a:solidFill>
                    <a:srgbClr val="000000"/>
                  </a:solidFill>
                  <a:latin typeface="Arial"/>
                  <a:ea typeface="Arial"/>
                  <a:cs typeface="Arial"/>
                  <a:sym typeface="Arial"/>
                </a:rPr>
                <a:t>Check-in</a:t>
              </a:r>
              <a:r>
                <a:rPr b="1" lang="en-US" sz="1600">
                  <a:solidFill>
                    <a:srgbClr val="000000"/>
                  </a:solidFill>
                  <a:latin typeface="Arial"/>
                  <a:ea typeface="Arial"/>
                  <a:cs typeface="Arial"/>
                  <a:sym typeface="Arial"/>
                </a:rPr>
                <a:t> with the Race Committee.  </a:t>
              </a:r>
              <a:r>
                <a:rPr b="1" i="0" lang="en-US" sz="1600" u="none" cap="none" strike="noStrike">
                  <a:solidFill>
                    <a:srgbClr val="000000"/>
                  </a:solidFill>
                  <a:latin typeface="Arial"/>
                  <a:ea typeface="Arial"/>
                  <a:cs typeface="Arial"/>
                  <a:sym typeface="Arial"/>
                </a:rPr>
                <a:t>This flag is lowered approx. 1 minute prior to warning signal</a:t>
              </a:r>
              <a:endParaRPr b="0" i="0" sz="2400" u="none" cap="none" strike="noStrike">
                <a:solidFill>
                  <a:schemeClr val="dk1"/>
                </a:solidFill>
                <a:latin typeface="Arial"/>
                <a:ea typeface="Arial"/>
                <a:cs typeface="Arial"/>
                <a:sym typeface="Arial"/>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grpSp>
        <p:nvGrpSpPr>
          <p:cNvPr id="256" name="Google Shape;256;p15"/>
          <p:cNvGrpSpPr/>
          <p:nvPr/>
        </p:nvGrpSpPr>
        <p:grpSpPr>
          <a:xfrm>
            <a:off x="0" y="-5986"/>
            <a:ext cx="9144000" cy="5581836"/>
            <a:chOff x="0" y="-5986"/>
            <a:chExt cx="9144000" cy="5581836"/>
          </a:xfrm>
        </p:grpSpPr>
        <p:pic>
          <p:nvPicPr>
            <p:cNvPr descr="right of way rules.jpg" id="257" name="Google Shape;257;p15"/>
            <p:cNvPicPr preferRelativeResize="0"/>
            <p:nvPr/>
          </p:nvPicPr>
          <p:blipFill rotWithShape="1">
            <a:blip r:embed="rId3">
              <a:alphaModFix/>
            </a:blip>
            <a:srcRect b="0" l="0" r="0" t="0"/>
            <a:stretch/>
          </p:blipFill>
          <p:spPr>
            <a:xfrm>
              <a:off x="239778" y="1080654"/>
              <a:ext cx="8904222" cy="4495196"/>
            </a:xfrm>
            <a:prstGeom prst="rect">
              <a:avLst/>
            </a:prstGeom>
            <a:noFill/>
            <a:ln>
              <a:noFill/>
            </a:ln>
          </p:spPr>
        </p:pic>
        <p:sp>
          <p:nvSpPr>
            <p:cNvPr id="258" name="Google Shape;258;p15"/>
            <p:cNvSpPr txBox="1"/>
            <p:nvPr/>
          </p:nvSpPr>
          <p:spPr>
            <a:xfrm>
              <a:off x="0" y="-5986"/>
              <a:ext cx="9144000" cy="1754326"/>
            </a:xfrm>
            <a:prstGeom prst="rect">
              <a:avLst/>
            </a:prstGeom>
            <a:solidFill>
              <a:srgbClr val="17365D"/>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chemeClr val="lt1"/>
                </a:buClr>
                <a:buSzPts val="5400"/>
                <a:buFont typeface="Calibri"/>
                <a:buNone/>
              </a:pPr>
              <a:r>
                <a:rPr b="1" i="1" lang="en-US" sz="5400" u="sng" cap="none" strike="noStrike">
                  <a:solidFill>
                    <a:schemeClr val="lt1"/>
                  </a:solidFill>
                  <a:latin typeface="Calibri"/>
                  <a:ea typeface="Calibri"/>
                  <a:cs typeface="Calibri"/>
                  <a:sym typeface="Calibri"/>
                </a:rPr>
                <a:t>4 Basic </a:t>
              </a:r>
              <a:endParaRPr/>
            </a:p>
            <a:p>
              <a:pPr indent="0" lvl="0" marL="0" marR="0" rtl="0" algn="ctr">
                <a:lnSpc>
                  <a:spcPct val="100000"/>
                </a:lnSpc>
                <a:spcBef>
                  <a:spcPts val="0"/>
                </a:spcBef>
                <a:spcAft>
                  <a:spcPts val="0"/>
                </a:spcAft>
                <a:buClr>
                  <a:schemeClr val="lt1"/>
                </a:buClr>
                <a:buSzPts val="5400"/>
                <a:buFont typeface="Calibri"/>
                <a:buNone/>
              </a:pPr>
              <a:r>
                <a:rPr b="1" i="1" lang="en-US" sz="5400" u="sng" cap="none" strike="noStrike">
                  <a:solidFill>
                    <a:schemeClr val="lt1"/>
                  </a:solidFill>
                  <a:latin typeface="Calibri"/>
                  <a:ea typeface="Calibri"/>
                  <a:cs typeface="Calibri"/>
                  <a:sym typeface="Calibri"/>
                </a:rPr>
                <a:t>Right of Way Rules</a:t>
              </a:r>
              <a:endParaRPr b="1" i="1" sz="5400" u="sng" cap="none" strike="noStrike">
                <a:solidFill>
                  <a:schemeClr val="lt1"/>
                </a:solidFill>
                <a:latin typeface="Calibri"/>
                <a:ea typeface="Calibri"/>
                <a:cs typeface="Calibri"/>
                <a:sym typeface="Calibri"/>
              </a:endParaRPr>
            </a:p>
          </p:txBody>
        </p:sp>
        <p:sp>
          <p:nvSpPr>
            <p:cNvPr id="259" name="Google Shape;259;p15"/>
            <p:cNvSpPr txBox="1"/>
            <p:nvPr/>
          </p:nvSpPr>
          <p:spPr>
            <a:xfrm>
              <a:off x="3347926" y="3585752"/>
              <a:ext cx="4458394" cy="52322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FF0000"/>
                  </a:solidFill>
                  <a:latin typeface="Calibri"/>
                  <a:ea typeface="Calibri"/>
                  <a:cs typeface="Calibri"/>
                  <a:sym typeface="Calibri"/>
                </a:rPr>
                <a:t>Keep Clear</a:t>
              </a:r>
              <a:endParaRPr b="1" sz="2800">
                <a:solidFill>
                  <a:srgbClr val="FF0000"/>
                </a:solidFill>
                <a:latin typeface="Calibri"/>
                <a:ea typeface="Calibri"/>
                <a:cs typeface="Calibri"/>
                <a:sym typeface="Calibri"/>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grpSp>
        <p:nvGrpSpPr>
          <p:cNvPr id="264" name="Google Shape;264;p16"/>
          <p:cNvGrpSpPr/>
          <p:nvPr/>
        </p:nvGrpSpPr>
        <p:grpSpPr>
          <a:xfrm>
            <a:off x="0" y="0"/>
            <a:ext cx="8950036" cy="5902036"/>
            <a:chOff x="0" y="0"/>
            <a:chExt cx="8950036" cy="5902036"/>
          </a:xfrm>
        </p:grpSpPr>
        <p:sp>
          <p:nvSpPr>
            <p:cNvPr id="265" name="Google Shape;265;p16"/>
            <p:cNvSpPr txBox="1"/>
            <p:nvPr/>
          </p:nvSpPr>
          <p:spPr>
            <a:xfrm>
              <a:off x="0" y="0"/>
              <a:ext cx="2209800" cy="523220"/>
            </a:xfrm>
            <a:prstGeom prst="rect">
              <a:avLst/>
            </a:prstGeom>
            <a:solidFill>
              <a:srgbClr val="17365D"/>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2800">
                  <a:solidFill>
                    <a:schemeClr val="lt1"/>
                  </a:solidFill>
                  <a:latin typeface="Calibri"/>
                  <a:ea typeface="Calibri"/>
                  <a:cs typeface="Calibri"/>
                  <a:sym typeface="Calibri"/>
                </a:rPr>
                <a:t>Definitions</a:t>
              </a:r>
              <a:endParaRPr b="1" i="1" sz="2400">
                <a:solidFill>
                  <a:schemeClr val="lt1"/>
                </a:solidFill>
                <a:latin typeface="Calibri"/>
                <a:ea typeface="Calibri"/>
                <a:cs typeface="Calibri"/>
                <a:sym typeface="Calibri"/>
              </a:endParaRPr>
            </a:p>
          </p:txBody>
        </p:sp>
        <p:pic>
          <p:nvPicPr>
            <p:cNvPr descr="overlapped.jpg" id="266" name="Google Shape;266;p16"/>
            <p:cNvPicPr preferRelativeResize="0"/>
            <p:nvPr/>
          </p:nvPicPr>
          <p:blipFill rotWithShape="1">
            <a:blip r:embed="rId3">
              <a:alphaModFix/>
            </a:blip>
            <a:srcRect b="0" l="0" r="0" t="0"/>
            <a:stretch/>
          </p:blipFill>
          <p:spPr>
            <a:xfrm>
              <a:off x="27412" y="1233055"/>
              <a:ext cx="8922624" cy="4668981"/>
            </a:xfrm>
            <a:prstGeom prst="rect">
              <a:avLst/>
            </a:prstGeom>
            <a:noFill/>
            <a:ln>
              <a:noFill/>
            </a:ln>
          </p:spPr>
        </p:pic>
        <p:sp>
          <p:nvSpPr>
            <p:cNvPr id="267" name="Google Shape;267;p16"/>
            <p:cNvSpPr txBox="1"/>
            <p:nvPr/>
          </p:nvSpPr>
          <p:spPr>
            <a:xfrm>
              <a:off x="3877550" y="1233050"/>
              <a:ext cx="4848300" cy="5541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000">
                  <a:solidFill>
                    <a:srgbClr val="FF0000"/>
                  </a:solidFill>
                  <a:latin typeface="Calibri"/>
                  <a:ea typeface="Calibri"/>
                  <a:cs typeface="Calibri"/>
                  <a:sym typeface="Calibri"/>
                </a:rPr>
                <a:t>Clear Ahead and ClearAstern </a:t>
              </a:r>
              <a:endParaRPr b="1" sz="3000">
                <a:solidFill>
                  <a:srgbClr val="FF0000"/>
                </a:solidFill>
                <a:latin typeface="Calibri"/>
                <a:ea typeface="Calibri"/>
                <a:cs typeface="Calibri"/>
                <a:sym typeface="Calibri"/>
              </a:endParaRPr>
            </a:p>
          </p:txBody>
        </p:sp>
        <p:sp>
          <p:nvSpPr>
            <p:cNvPr id="268" name="Google Shape;268;p16"/>
            <p:cNvSpPr txBox="1"/>
            <p:nvPr/>
          </p:nvSpPr>
          <p:spPr>
            <a:xfrm>
              <a:off x="0" y="3997036"/>
              <a:ext cx="3325091" cy="553998"/>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000">
                  <a:solidFill>
                    <a:srgbClr val="FF0000"/>
                  </a:solidFill>
                  <a:latin typeface="Calibri"/>
                  <a:ea typeface="Calibri"/>
                  <a:cs typeface="Calibri"/>
                  <a:sym typeface="Calibri"/>
                </a:rPr>
                <a:t>Overlapped</a:t>
              </a:r>
              <a:endParaRPr b="1" sz="3000">
                <a:solidFill>
                  <a:srgbClr val="FF0000"/>
                </a:solidFill>
                <a:latin typeface="Calibri"/>
                <a:ea typeface="Calibri"/>
                <a:cs typeface="Calibri"/>
                <a:sym typeface="Calibri"/>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grpSp>
        <p:nvGrpSpPr>
          <p:cNvPr id="273" name="Google Shape;273;p17"/>
          <p:cNvGrpSpPr/>
          <p:nvPr/>
        </p:nvGrpSpPr>
        <p:grpSpPr>
          <a:xfrm>
            <a:off x="-1" y="0"/>
            <a:ext cx="8922328" cy="4475017"/>
            <a:chOff x="-1" y="0"/>
            <a:chExt cx="8922328" cy="4475017"/>
          </a:xfrm>
        </p:grpSpPr>
        <p:pic>
          <p:nvPicPr>
            <p:cNvPr descr="same tack - not overlapped.jpg" id="274" name="Google Shape;274;p17"/>
            <p:cNvPicPr preferRelativeResize="0"/>
            <p:nvPr/>
          </p:nvPicPr>
          <p:blipFill rotWithShape="1">
            <a:blip r:embed="rId3">
              <a:alphaModFix/>
            </a:blip>
            <a:srcRect b="0" l="0" r="0" t="0"/>
            <a:stretch/>
          </p:blipFill>
          <p:spPr>
            <a:xfrm>
              <a:off x="193963" y="2463067"/>
              <a:ext cx="8728364" cy="2011950"/>
            </a:xfrm>
            <a:prstGeom prst="rect">
              <a:avLst/>
            </a:prstGeom>
            <a:noFill/>
            <a:ln>
              <a:noFill/>
            </a:ln>
          </p:spPr>
        </p:pic>
        <p:sp>
          <p:nvSpPr>
            <p:cNvPr id="275" name="Google Shape;275;p17"/>
            <p:cNvSpPr txBox="1"/>
            <p:nvPr/>
          </p:nvSpPr>
          <p:spPr>
            <a:xfrm>
              <a:off x="-1" y="0"/>
              <a:ext cx="4641274" cy="584775"/>
            </a:xfrm>
            <a:prstGeom prst="rect">
              <a:avLst/>
            </a:prstGeom>
            <a:solidFill>
              <a:srgbClr val="17365D"/>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3200">
                  <a:solidFill>
                    <a:schemeClr val="lt1"/>
                  </a:solidFill>
                  <a:latin typeface="Calibri"/>
                  <a:ea typeface="Calibri"/>
                  <a:cs typeface="Calibri"/>
                  <a:sym typeface="Calibri"/>
                </a:rPr>
                <a:t>Right of Way Rules  #1</a:t>
              </a:r>
              <a:endParaRPr b="1" i="1" sz="3200">
                <a:solidFill>
                  <a:schemeClr val="lt1"/>
                </a:solidFill>
                <a:latin typeface="Calibri"/>
                <a:ea typeface="Calibri"/>
                <a:cs typeface="Calibri"/>
                <a:sym typeface="Calibri"/>
              </a:endParaRPr>
            </a:p>
          </p:txBody>
        </p:sp>
        <p:sp>
          <p:nvSpPr>
            <p:cNvPr id="276" name="Google Shape;276;p17"/>
            <p:cNvSpPr txBox="1"/>
            <p:nvPr/>
          </p:nvSpPr>
          <p:spPr>
            <a:xfrm>
              <a:off x="210589" y="2860538"/>
              <a:ext cx="4458394" cy="492443"/>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600">
                  <a:solidFill>
                    <a:srgbClr val="FF0000"/>
                  </a:solidFill>
                  <a:latin typeface="Calibri"/>
                  <a:ea typeface="Calibri"/>
                  <a:cs typeface="Calibri"/>
                  <a:sym typeface="Calibri"/>
                </a:rPr>
                <a:t>Same Tack, Not Overlapped</a:t>
              </a:r>
              <a:endParaRPr b="1" sz="2600">
                <a:solidFill>
                  <a:srgbClr val="FF0000"/>
                </a:solidFill>
                <a:latin typeface="Calibri"/>
                <a:ea typeface="Calibri"/>
                <a:cs typeface="Calibri"/>
                <a:sym typeface="Calibri"/>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grpSp>
        <p:nvGrpSpPr>
          <p:cNvPr id="281" name="Google Shape;281;p18"/>
          <p:cNvGrpSpPr/>
          <p:nvPr/>
        </p:nvGrpSpPr>
        <p:grpSpPr>
          <a:xfrm>
            <a:off x="0" y="0"/>
            <a:ext cx="8975188" cy="6575372"/>
            <a:chOff x="0" y="0"/>
            <a:chExt cx="8975188" cy="6575372"/>
          </a:xfrm>
        </p:grpSpPr>
        <p:pic>
          <p:nvPicPr>
            <p:cNvPr descr="Windward_Leeward.JPG" id="282" name="Google Shape;282;p18"/>
            <p:cNvPicPr preferRelativeResize="0"/>
            <p:nvPr/>
          </p:nvPicPr>
          <p:blipFill rotWithShape="1">
            <a:blip r:embed="rId3">
              <a:alphaModFix/>
            </a:blip>
            <a:srcRect b="0" l="0" r="0" t="0"/>
            <a:stretch/>
          </p:blipFill>
          <p:spPr>
            <a:xfrm>
              <a:off x="228600" y="762000"/>
              <a:ext cx="8190300" cy="2971800"/>
            </a:xfrm>
            <a:prstGeom prst="rect">
              <a:avLst/>
            </a:prstGeom>
            <a:noFill/>
            <a:ln>
              <a:noFill/>
            </a:ln>
          </p:spPr>
        </p:pic>
        <p:sp>
          <p:nvSpPr>
            <p:cNvPr id="283" name="Google Shape;283;p18"/>
            <p:cNvSpPr txBox="1"/>
            <p:nvPr/>
          </p:nvSpPr>
          <p:spPr>
            <a:xfrm>
              <a:off x="182880" y="657665"/>
              <a:ext cx="3429000" cy="461665"/>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FF0000"/>
                  </a:solidFill>
                  <a:latin typeface="Calibri"/>
                  <a:ea typeface="Calibri"/>
                  <a:cs typeface="Calibri"/>
                  <a:sym typeface="Calibri"/>
                </a:rPr>
                <a:t>Leeward and Windward</a:t>
              </a:r>
              <a:endParaRPr b="1" sz="2400">
                <a:solidFill>
                  <a:srgbClr val="FF0000"/>
                </a:solidFill>
                <a:latin typeface="Calibri"/>
                <a:ea typeface="Calibri"/>
                <a:cs typeface="Calibri"/>
                <a:sym typeface="Calibri"/>
              </a:endParaRPr>
            </a:p>
          </p:txBody>
        </p:sp>
        <p:sp>
          <p:nvSpPr>
            <p:cNvPr id="284" name="Google Shape;284;p18"/>
            <p:cNvSpPr txBox="1"/>
            <p:nvPr/>
          </p:nvSpPr>
          <p:spPr>
            <a:xfrm>
              <a:off x="0" y="3810000"/>
              <a:ext cx="3851564" cy="523220"/>
            </a:xfrm>
            <a:prstGeom prst="rect">
              <a:avLst/>
            </a:prstGeom>
            <a:solidFill>
              <a:srgbClr val="17365D"/>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2800">
                  <a:solidFill>
                    <a:schemeClr val="lt1"/>
                  </a:solidFill>
                  <a:latin typeface="Calibri"/>
                  <a:ea typeface="Calibri"/>
                  <a:cs typeface="Calibri"/>
                  <a:sym typeface="Calibri"/>
                </a:rPr>
                <a:t>Right of Way Rules  #2</a:t>
              </a:r>
              <a:endParaRPr b="1" i="1" sz="2400">
                <a:solidFill>
                  <a:schemeClr val="lt1"/>
                </a:solidFill>
                <a:latin typeface="Calibri"/>
                <a:ea typeface="Calibri"/>
                <a:cs typeface="Calibri"/>
                <a:sym typeface="Calibri"/>
              </a:endParaRPr>
            </a:p>
          </p:txBody>
        </p:sp>
        <p:pic>
          <p:nvPicPr>
            <p:cNvPr descr="same tack-overlapped.jpg" id="285" name="Google Shape;285;p18"/>
            <p:cNvPicPr preferRelativeResize="0"/>
            <p:nvPr/>
          </p:nvPicPr>
          <p:blipFill rotWithShape="1">
            <a:blip r:embed="rId4">
              <a:alphaModFix/>
            </a:blip>
            <a:srcRect b="0" l="0" r="0" t="0"/>
            <a:stretch/>
          </p:blipFill>
          <p:spPr>
            <a:xfrm>
              <a:off x="304800" y="4343400"/>
              <a:ext cx="8670388" cy="2231972"/>
            </a:xfrm>
            <a:prstGeom prst="rect">
              <a:avLst/>
            </a:prstGeom>
            <a:noFill/>
            <a:ln>
              <a:noFill/>
            </a:ln>
          </p:spPr>
        </p:pic>
        <p:sp>
          <p:nvSpPr>
            <p:cNvPr id="286" name="Google Shape;286;p18"/>
            <p:cNvSpPr txBox="1"/>
            <p:nvPr/>
          </p:nvSpPr>
          <p:spPr>
            <a:xfrm>
              <a:off x="304800" y="4724400"/>
              <a:ext cx="3657600" cy="461665"/>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FF0000"/>
                  </a:solidFill>
                  <a:latin typeface="Calibri"/>
                  <a:ea typeface="Calibri"/>
                  <a:cs typeface="Calibri"/>
                  <a:sym typeface="Calibri"/>
                </a:rPr>
                <a:t>Same Tack - Overlapped</a:t>
              </a:r>
              <a:endParaRPr b="1" sz="2400">
                <a:solidFill>
                  <a:srgbClr val="FF0000"/>
                </a:solidFill>
                <a:latin typeface="Calibri"/>
                <a:ea typeface="Calibri"/>
                <a:cs typeface="Calibri"/>
                <a:sym typeface="Calibri"/>
              </a:endParaRPr>
            </a:p>
          </p:txBody>
        </p:sp>
        <p:sp>
          <p:nvSpPr>
            <p:cNvPr id="287" name="Google Shape;287;p18"/>
            <p:cNvSpPr txBox="1"/>
            <p:nvPr/>
          </p:nvSpPr>
          <p:spPr>
            <a:xfrm>
              <a:off x="0" y="0"/>
              <a:ext cx="2209800" cy="523220"/>
            </a:xfrm>
            <a:prstGeom prst="rect">
              <a:avLst/>
            </a:prstGeom>
            <a:solidFill>
              <a:srgbClr val="17365D"/>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2800">
                  <a:solidFill>
                    <a:schemeClr val="lt1"/>
                  </a:solidFill>
                  <a:latin typeface="Calibri"/>
                  <a:ea typeface="Calibri"/>
                  <a:cs typeface="Calibri"/>
                  <a:sym typeface="Calibri"/>
                </a:rPr>
                <a:t>Definitions</a:t>
              </a:r>
              <a:endParaRPr b="1" i="1" sz="2400">
                <a:solidFill>
                  <a:schemeClr val="lt1"/>
                </a:solidFill>
                <a:latin typeface="Calibri"/>
                <a:ea typeface="Calibri"/>
                <a:cs typeface="Calibri"/>
                <a:sym typeface="Calibri"/>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grpSp>
        <p:nvGrpSpPr>
          <p:cNvPr id="292" name="Google Shape;292;p19"/>
          <p:cNvGrpSpPr/>
          <p:nvPr/>
        </p:nvGrpSpPr>
        <p:grpSpPr>
          <a:xfrm>
            <a:off x="-1" y="0"/>
            <a:ext cx="9144001" cy="6553200"/>
            <a:chOff x="-1" y="0"/>
            <a:chExt cx="9144001" cy="6553200"/>
          </a:xfrm>
        </p:grpSpPr>
        <p:sp>
          <p:nvSpPr>
            <p:cNvPr id="293" name="Google Shape;293;p19"/>
            <p:cNvSpPr txBox="1"/>
            <p:nvPr/>
          </p:nvSpPr>
          <p:spPr>
            <a:xfrm>
              <a:off x="0" y="0"/>
              <a:ext cx="2209800" cy="523220"/>
            </a:xfrm>
            <a:prstGeom prst="rect">
              <a:avLst/>
            </a:prstGeom>
            <a:solidFill>
              <a:srgbClr val="17365D"/>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2800">
                  <a:solidFill>
                    <a:schemeClr val="lt1"/>
                  </a:solidFill>
                  <a:latin typeface="Calibri"/>
                  <a:ea typeface="Calibri"/>
                  <a:cs typeface="Calibri"/>
                  <a:sym typeface="Calibri"/>
                </a:rPr>
                <a:t>Definitions</a:t>
              </a:r>
              <a:endParaRPr b="1" i="1" sz="2400">
                <a:solidFill>
                  <a:schemeClr val="lt1"/>
                </a:solidFill>
                <a:latin typeface="Calibri"/>
                <a:ea typeface="Calibri"/>
                <a:cs typeface="Calibri"/>
                <a:sym typeface="Calibri"/>
              </a:endParaRPr>
            </a:p>
          </p:txBody>
        </p:sp>
        <p:pic>
          <p:nvPicPr>
            <p:cNvPr descr="starboard-port.jpg" id="294" name="Google Shape;294;p19"/>
            <p:cNvPicPr preferRelativeResize="0"/>
            <p:nvPr/>
          </p:nvPicPr>
          <p:blipFill rotWithShape="1">
            <a:blip r:embed="rId3">
              <a:alphaModFix/>
            </a:blip>
            <a:srcRect b="0" l="0" r="0" t="0"/>
            <a:stretch/>
          </p:blipFill>
          <p:spPr>
            <a:xfrm>
              <a:off x="0" y="685800"/>
              <a:ext cx="9144000" cy="2209800"/>
            </a:xfrm>
            <a:prstGeom prst="rect">
              <a:avLst/>
            </a:prstGeom>
            <a:noFill/>
            <a:ln>
              <a:noFill/>
            </a:ln>
          </p:spPr>
        </p:pic>
        <p:sp>
          <p:nvSpPr>
            <p:cNvPr id="295" name="Google Shape;295;p19"/>
            <p:cNvSpPr txBox="1"/>
            <p:nvPr/>
          </p:nvSpPr>
          <p:spPr>
            <a:xfrm>
              <a:off x="-1" y="3404287"/>
              <a:ext cx="3837709" cy="523220"/>
            </a:xfrm>
            <a:prstGeom prst="rect">
              <a:avLst/>
            </a:prstGeom>
            <a:solidFill>
              <a:srgbClr val="17365D"/>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2800">
                  <a:solidFill>
                    <a:schemeClr val="lt1"/>
                  </a:solidFill>
                  <a:latin typeface="Calibri"/>
                  <a:ea typeface="Calibri"/>
                  <a:cs typeface="Calibri"/>
                  <a:sym typeface="Calibri"/>
                </a:rPr>
                <a:t>Right of Way Rules  #3</a:t>
              </a:r>
              <a:endParaRPr b="1" i="1" sz="2400">
                <a:solidFill>
                  <a:schemeClr val="lt1"/>
                </a:solidFill>
                <a:latin typeface="Calibri"/>
                <a:ea typeface="Calibri"/>
                <a:cs typeface="Calibri"/>
                <a:sym typeface="Calibri"/>
              </a:endParaRPr>
            </a:p>
          </p:txBody>
        </p:sp>
        <p:pic>
          <p:nvPicPr>
            <p:cNvPr descr="opposit tacks.jpg" id="296" name="Google Shape;296;p19"/>
            <p:cNvPicPr preferRelativeResize="0"/>
            <p:nvPr/>
          </p:nvPicPr>
          <p:blipFill rotWithShape="1">
            <a:blip r:embed="rId4">
              <a:alphaModFix/>
            </a:blip>
            <a:srcRect b="0" l="0" r="0" t="0"/>
            <a:stretch/>
          </p:blipFill>
          <p:spPr>
            <a:xfrm>
              <a:off x="0" y="4038600"/>
              <a:ext cx="8895579" cy="2514600"/>
            </a:xfrm>
            <a:prstGeom prst="rect">
              <a:avLst/>
            </a:prstGeom>
            <a:noFill/>
            <a:ln>
              <a:noFill/>
            </a:ln>
          </p:spPr>
        </p:pic>
        <p:sp>
          <p:nvSpPr>
            <p:cNvPr id="297" name="Google Shape;297;p19"/>
            <p:cNvSpPr txBox="1"/>
            <p:nvPr/>
          </p:nvSpPr>
          <p:spPr>
            <a:xfrm>
              <a:off x="2514600" y="685800"/>
              <a:ext cx="4267200" cy="553998"/>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000">
                  <a:solidFill>
                    <a:srgbClr val="FF0000"/>
                  </a:solidFill>
                  <a:latin typeface="Calibri"/>
                  <a:ea typeface="Calibri"/>
                  <a:cs typeface="Calibri"/>
                  <a:sym typeface="Calibri"/>
                </a:rPr>
                <a:t>Starboard or Port Tack</a:t>
              </a:r>
              <a:endParaRPr b="1" sz="3000">
                <a:solidFill>
                  <a:srgbClr val="FF0000"/>
                </a:solidFill>
                <a:latin typeface="Calibri"/>
                <a:ea typeface="Calibri"/>
                <a:cs typeface="Calibri"/>
                <a:sym typeface="Calibri"/>
              </a:endParaRPr>
            </a:p>
          </p:txBody>
        </p:sp>
        <p:sp>
          <p:nvSpPr>
            <p:cNvPr id="298" name="Google Shape;298;p19"/>
            <p:cNvSpPr txBox="1"/>
            <p:nvPr/>
          </p:nvSpPr>
          <p:spPr>
            <a:xfrm>
              <a:off x="166255" y="4509654"/>
              <a:ext cx="4267200" cy="52322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FF0000"/>
                  </a:solidFill>
                  <a:latin typeface="Calibri"/>
                  <a:ea typeface="Calibri"/>
                  <a:cs typeface="Calibri"/>
                  <a:sym typeface="Calibri"/>
                </a:rPr>
                <a:t>Opposite Tack</a:t>
              </a:r>
              <a:endParaRPr b="1" sz="2800">
                <a:solidFill>
                  <a:srgbClr val="FF0000"/>
                </a:solidFill>
                <a:latin typeface="Calibri"/>
                <a:ea typeface="Calibri"/>
                <a:cs typeface="Calibri"/>
                <a:sym typeface="Calibri"/>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2"/>
          <p:cNvSpPr txBox="1"/>
          <p:nvPr>
            <p:ph type="title"/>
          </p:nvPr>
        </p:nvSpPr>
        <p:spPr>
          <a:xfrm>
            <a:off x="0" y="0"/>
            <a:ext cx="9144000" cy="2862322"/>
          </a:xfrm>
          <a:prstGeom prst="rect">
            <a:avLst/>
          </a:prstGeom>
          <a:solidFill>
            <a:srgbClr val="17365D"/>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chemeClr val="lt1"/>
              </a:buClr>
              <a:buSzPts val="6000"/>
              <a:buFont typeface="Calibri"/>
              <a:buNone/>
            </a:pPr>
            <a:r>
              <a:rPr b="1" i="1" lang="en-US" sz="6000" cap="none" strike="noStrike">
                <a:solidFill>
                  <a:schemeClr val="lt1"/>
                </a:solidFill>
                <a:latin typeface="Calibri"/>
                <a:ea typeface="Calibri"/>
                <a:cs typeface="Calibri"/>
                <a:sym typeface="Calibri"/>
              </a:rPr>
              <a:t>So Where is the Race ?</a:t>
            </a:r>
            <a:br>
              <a:rPr b="1" i="1" lang="en-US" sz="6000" cap="none" strike="noStrike">
                <a:solidFill>
                  <a:schemeClr val="lt1"/>
                </a:solidFill>
                <a:latin typeface="Calibri"/>
                <a:ea typeface="Calibri"/>
                <a:cs typeface="Calibri"/>
                <a:sym typeface="Calibri"/>
              </a:rPr>
            </a:br>
            <a:r>
              <a:rPr b="1" i="1" lang="en-US" sz="6000">
                <a:solidFill>
                  <a:schemeClr val="lt1"/>
                </a:solidFill>
                <a:latin typeface="Calibri"/>
                <a:ea typeface="Calibri"/>
                <a:cs typeface="Calibri"/>
                <a:sym typeface="Calibri"/>
              </a:rPr>
              <a:t>and</a:t>
            </a:r>
            <a:br>
              <a:rPr b="1" i="1" lang="en-US" sz="6000">
                <a:solidFill>
                  <a:schemeClr val="lt1"/>
                </a:solidFill>
                <a:latin typeface="Calibri"/>
                <a:ea typeface="Calibri"/>
                <a:cs typeface="Calibri"/>
                <a:sym typeface="Calibri"/>
              </a:rPr>
            </a:br>
            <a:r>
              <a:rPr b="1" i="1" lang="en-US" sz="6000" cap="none" strike="noStrike">
                <a:solidFill>
                  <a:schemeClr val="lt1"/>
                </a:solidFill>
                <a:latin typeface="Calibri"/>
                <a:ea typeface="Calibri"/>
                <a:cs typeface="Calibri"/>
                <a:sym typeface="Calibri"/>
              </a:rPr>
              <a:t>How is it Run?</a:t>
            </a:r>
            <a:endParaRPr b="1" i="1" sz="6000" cap="none" strike="noStrike">
              <a:solidFill>
                <a:schemeClr val="lt1"/>
              </a:solidFill>
              <a:latin typeface="Calibri"/>
              <a:ea typeface="Calibri"/>
              <a:cs typeface="Calibri"/>
              <a:sym typeface="Calibri"/>
            </a:endParaRPr>
          </a:p>
        </p:txBody>
      </p:sp>
      <p:pic>
        <p:nvPicPr>
          <p:cNvPr descr="http://www.krikkitsailing.com/_/rsrc/1460741934722/fun-stuff/Sailing%20Flags%20Explained.jpg?height=400&amp;width=342" id="98" name="Google Shape;98;p2"/>
          <p:cNvPicPr preferRelativeResize="0"/>
          <p:nvPr/>
        </p:nvPicPr>
        <p:blipFill rotWithShape="1">
          <a:blip r:embed="rId3">
            <a:alphaModFix/>
          </a:blip>
          <a:srcRect b="0" l="0" r="0" t="0"/>
          <a:stretch/>
        </p:blipFill>
        <p:spPr>
          <a:xfrm>
            <a:off x="7013819" y="3649472"/>
            <a:ext cx="1861976" cy="2172305"/>
          </a:xfrm>
          <a:prstGeom prst="rect">
            <a:avLst/>
          </a:prstGeom>
          <a:noFill/>
          <a:ln>
            <a:noFill/>
          </a:ln>
        </p:spPr>
      </p:pic>
      <p:sp>
        <p:nvSpPr>
          <p:cNvPr id="99" name="Google Shape;99;p2"/>
          <p:cNvSpPr txBox="1"/>
          <p:nvPr/>
        </p:nvSpPr>
        <p:spPr>
          <a:xfrm>
            <a:off x="408561" y="3272447"/>
            <a:ext cx="7458075" cy="286232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6000" u="none" cap="none" strike="noStrike">
                <a:solidFill>
                  <a:schemeClr val="dk1"/>
                </a:solidFill>
                <a:latin typeface="Calibri"/>
                <a:ea typeface="Calibri"/>
                <a:cs typeface="Calibri"/>
                <a:sym typeface="Calibri"/>
              </a:rPr>
              <a:t>What’s the course? </a:t>
            </a:r>
            <a:endParaRPr/>
          </a:p>
          <a:p>
            <a:pPr indent="0" lvl="0" marL="0" marR="0" rtl="0" algn="l">
              <a:spcBef>
                <a:spcPts val="0"/>
              </a:spcBef>
              <a:spcAft>
                <a:spcPts val="0"/>
              </a:spcAft>
              <a:buNone/>
            </a:pPr>
            <a:r>
              <a:rPr b="1" lang="en-US" sz="6000">
                <a:solidFill>
                  <a:schemeClr val="dk1"/>
                </a:solidFill>
                <a:latin typeface="Calibri"/>
                <a:ea typeface="Calibri"/>
                <a:cs typeface="Calibri"/>
                <a:sym typeface="Calibri"/>
              </a:rPr>
              <a:t>When do I start?</a:t>
            </a:r>
            <a:endParaRPr/>
          </a:p>
          <a:p>
            <a:pPr indent="0" lvl="0" marL="0" marR="0" rtl="0" algn="l">
              <a:spcBef>
                <a:spcPts val="0"/>
              </a:spcBef>
              <a:spcAft>
                <a:spcPts val="0"/>
              </a:spcAft>
              <a:buNone/>
            </a:pPr>
            <a:r>
              <a:rPr b="1" lang="en-US" sz="6000">
                <a:solidFill>
                  <a:schemeClr val="dk1"/>
                </a:solidFill>
                <a:latin typeface="Calibri"/>
                <a:ea typeface="Calibri"/>
                <a:cs typeface="Calibri"/>
                <a:sym typeface="Calibri"/>
              </a:rPr>
              <a:t>What are the rules?</a:t>
            </a:r>
            <a:endParaRPr b="1" sz="6000">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grpSp>
        <p:nvGrpSpPr>
          <p:cNvPr id="303" name="Google Shape;303;p20"/>
          <p:cNvGrpSpPr/>
          <p:nvPr/>
        </p:nvGrpSpPr>
        <p:grpSpPr>
          <a:xfrm>
            <a:off x="-1" y="0"/>
            <a:ext cx="8936183" cy="4530436"/>
            <a:chOff x="-1" y="0"/>
            <a:chExt cx="8936183" cy="4530436"/>
          </a:xfrm>
        </p:grpSpPr>
        <p:sp>
          <p:nvSpPr>
            <p:cNvPr id="304" name="Google Shape;304;p20"/>
            <p:cNvSpPr txBox="1"/>
            <p:nvPr/>
          </p:nvSpPr>
          <p:spPr>
            <a:xfrm>
              <a:off x="-1" y="0"/>
              <a:ext cx="4641274" cy="584775"/>
            </a:xfrm>
            <a:prstGeom prst="rect">
              <a:avLst/>
            </a:prstGeom>
            <a:solidFill>
              <a:srgbClr val="17365D"/>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3200">
                  <a:solidFill>
                    <a:schemeClr val="lt1"/>
                  </a:solidFill>
                  <a:latin typeface="Calibri"/>
                  <a:ea typeface="Calibri"/>
                  <a:cs typeface="Calibri"/>
                  <a:sym typeface="Calibri"/>
                </a:rPr>
                <a:t>Right of Way Rules  #4</a:t>
              </a:r>
              <a:endParaRPr b="1" i="1" sz="3200">
                <a:solidFill>
                  <a:schemeClr val="lt1"/>
                </a:solidFill>
                <a:latin typeface="Calibri"/>
                <a:ea typeface="Calibri"/>
                <a:cs typeface="Calibri"/>
                <a:sym typeface="Calibri"/>
              </a:endParaRPr>
            </a:p>
          </p:txBody>
        </p:sp>
        <p:pic>
          <p:nvPicPr>
            <p:cNvPr descr="tacking.jpg" id="305" name="Google Shape;305;p20"/>
            <p:cNvPicPr preferRelativeResize="0"/>
            <p:nvPr/>
          </p:nvPicPr>
          <p:blipFill rotWithShape="1">
            <a:blip r:embed="rId3">
              <a:alphaModFix/>
            </a:blip>
            <a:srcRect b="0" l="0" r="0" t="0"/>
            <a:stretch/>
          </p:blipFill>
          <p:spPr>
            <a:xfrm>
              <a:off x="0" y="1399309"/>
              <a:ext cx="8936182" cy="3131127"/>
            </a:xfrm>
            <a:prstGeom prst="rect">
              <a:avLst/>
            </a:prstGeom>
            <a:noFill/>
            <a:ln>
              <a:noFill/>
            </a:ln>
          </p:spPr>
        </p:pic>
        <p:sp>
          <p:nvSpPr>
            <p:cNvPr id="306" name="Google Shape;306;p20"/>
            <p:cNvSpPr/>
            <p:nvPr/>
          </p:nvSpPr>
          <p:spPr>
            <a:xfrm>
              <a:off x="568036" y="1177636"/>
              <a:ext cx="7079673" cy="762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7" name="Google Shape;307;p20"/>
            <p:cNvSpPr txBox="1"/>
            <p:nvPr/>
          </p:nvSpPr>
          <p:spPr>
            <a:xfrm>
              <a:off x="220717" y="2381308"/>
              <a:ext cx="4267200" cy="52322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FF0000"/>
                  </a:solidFill>
                  <a:latin typeface="Calibri"/>
                  <a:ea typeface="Calibri"/>
                  <a:cs typeface="Calibri"/>
                  <a:sym typeface="Calibri"/>
                </a:rPr>
                <a:t>Tacking</a:t>
              </a:r>
              <a:endParaRPr b="1" sz="2800">
                <a:solidFill>
                  <a:srgbClr val="FF0000"/>
                </a:solidFill>
                <a:latin typeface="Calibri"/>
                <a:ea typeface="Calibri"/>
                <a:cs typeface="Calibri"/>
                <a:sym typeface="Calibri"/>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grpSp>
        <p:nvGrpSpPr>
          <p:cNvPr id="312" name="Google Shape;312;p21"/>
          <p:cNvGrpSpPr/>
          <p:nvPr/>
        </p:nvGrpSpPr>
        <p:grpSpPr>
          <a:xfrm>
            <a:off x="0" y="0"/>
            <a:ext cx="8166538" cy="6526925"/>
            <a:chOff x="0" y="0"/>
            <a:chExt cx="8166538" cy="6526925"/>
          </a:xfrm>
        </p:grpSpPr>
        <p:sp>
          <p:nvSpPr>
            <p:cNvPr id="313" name="Google Shape;313;p21"/>
            <p:cNvSpPr txBox="1"/>
            <p:nvPr/>
          </p:nvSpPr>
          <p:spPr>
            <a:xfrm>
              <a:off x="0" y="0"/>
              <a:ext cx="2209800" cy="523220"/>
            </a:xfrm>
            <a:prstGeom prst="rect">
              <a:avLst/>
            </a:prstGeom>
            <a:solidFill>
              <a:srgbClr val="17365D"/>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2800">
                  <a:solidFill>
                    <a:schemeClr val="lt1"/>
                  </a:solidFill>
                  <a:latin typeface="Calibri"/>
                  <a:ea typeface="Calibri"/>
                  <a:cs typeface="Calibri"/>
                  <a:sym typeface="Calibri"/>
                </a:rPr>
                <a:t>Definitions</a:t>
              </a:r>
              <a:endParaRPr b="1" i="1" sz="2400">
                <a:solidFill>
                  <a:schemeClr val="lt1"/>
                </a:solidFill>
                <a:latin typeface="Calibri"/>
                <a:ea typeface="Calibri"/>
                <a:cs typeface="Calibri"/>
                <a:sym typeface="Calibri"/>
              </a:endParaRPr>
            </a:p>
          </p:txBody>
        </p:sp>
        <p:pic>
          <p:nvPicPr>
            <p:cNvPr descr="room.jpg" id="314" name="Google Shape;314;p21"/>
            <p:cNvPicPr preferRelativeResize="0"/>
            <p:nvPr/>
          </p:nvPicPr>
          <p:blipFill rotWithShape="1">
            <a:blip r:embed="rId3">
              <a:alphaModFix/>
            </a:blip>
            <a:srcRect b="0" l="0" r="0" t="0"/>
            <a:stretch/>
          </p:blipFill>
          <p:spPr>
            <a:xfrm>
              <a:off x="774452" y="587047"/>
              <a:ext cx="6782009" cy="5586660"/>
            </a:xfrm>
            <a:prstGeom prst="rect">
              <a:avLst/>
            </a:prstGeom>
            <a:noFill/>
            <a:ln>
              <a:noFill/>
            </a:ln>
          </p:spPr>
        </p:pic>
        <p:sp>
          <p:nvSpPr>
            <p:cNvPr id="315" name="Google Shape;315;p21"/>
            <p:cNvSpPr txBox="1"/>
            <p:nvPr/>
          </p:nvSpPr>
          <p:spPr>
            <a:xfrm>
              <a:off x="4635063" y="426384"/>
              <a:ext cx="1245476" cy="52322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FF0000"/>
                  </a:solidFill>
                  <a:latin typeface="Calibri"/>
                  <a:ea typeface="Calibri"/>
                  <a:cs typeface="Calibri"/>
                  <a:sym typeface="Calibri"/>
                </a:rPr>
                <a:t>Room</a:t>
              </a:r>
              <a:endParaRPr b="1" sz="2800">
                <a:solidFill>
                  <a:srgbClr val="FF0000"/>
                </a:solidFill>
                <a:latin typeface="Calibri"/>
                <a:ea typeface="Calibri"/>
                <a:cs typeface="Calibri"/>
                <a:sym typeface="Calibri"/>
              </a:endParaRPr>
            </a:p>
          </p:txBody>
        </p:sp>
        <p:sp>
          <p:nvSpPr>
            <p:cNvPr id="316" name="Google Shape;316;p21"/>
            <p:cNvSpPr txBox="1"/>
            <p:nvPr/>
          </p:nvSpPr>
          <p:spPr>
            <a:xfrm>
              <a:off x="1261241" y="2412839"/>
              <a:ext cx="2459421" cy="52322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FF0000"/>
                  </a:solidFill>
                  <a:latin typeface="Calibri"/>
                  <a:ea typeface="Calibri"/>
                  <a:cs typeface="Calibri"/>
                  <a:sym typeface="Calibri"/>
                </a:rPr>
                <a:t>Proper Course</a:t>
              </a:r>
              <a:endParaRPr b="1" sz="2800">
                <a:solidFill>
                  <a:srgbClr val="FF0000"/>
                </a:solidFill>
                <a:latin typeface="Calibri"/>
                <a:ea typeface="Calibri"/>
                <a:cs typeface="Calibri"/>
                <a:sym typeface="Calibri"/>
              </a:endParaRPr>
            </a:p>
          </p:txBody>
        </p:sp>
        <p:sp>
          <p:nvSpPr>
            <p:cNvPr id="317" name="Google Shape;317;p21"/>
            <p:cNvSpPr/>
            <p:nvPr/>
          </p:nvSpPr>
          <p:spPr>
            <a:xfrm>
              <a:off x="709448" y="6038194"/>
              <a:ext cx="7457090" cy="48873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8" name="Google Shape;318;p21"/>
            <p:cNvSpPr/>
            <p:nvPr/>
          </p:nvSpPr>
          <p:spPr>
            <a:xfrm>
              <a:off x="1103586" y="5770179"/>
              <a:ext cx="709448" cy="53602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grpSp>
        <p:nvGrpSpPr>
          <p:cNvPr id="323" name="Google Shape;323;p22"/>
          <p:cNvGrpSpPr/>
          <p:nvPr/>
        </p:nvGrpSpPr>
        <p:grpSpPr>
          <a:xfrm>
            <a:off x="0" y="0"/>
            <a:ext cx="9144000" cy="6038194"/>
            <a:chOff x="0" y="0"/>
            <a:chExt cx="9144000" cy="6038194"/>
          </a:xfrm>
        </p:grpSpPr>
        <p:pic>
          <p:nvPicPr>
            <p:cNvPr descr="contact sport.jpg" id="324" name="Google Shape;324;p22"/>
            <p:cNvPicPr preferRelativeResize="0"/>
            <p:nvPr/>
          </p:nvPicPr>
          <p:blipFill rotWithShape="1">
            <a:blip r:embed="rId3">
              <a:alphaModFix/>
            </a:blip>
            <a:srcRect b="0" l="0" r="0" t="0"/>
            <a:stretch/>
          </p:blipFill>
          <p:spPr>
            <a:xfrm>
              <a:off x="0" y="3011214"/>
              <a:ext cx="8911040" cy="3026980"/>
            </a:xfrm>
            <a:prstGeom prst="rect">
              <a:avLst/>
            </a:prstGeom>
            <a:noFill/>
            <a:ln>
              <a:noFill/>
            </a:ln>
          </p:spPr>
        </p:pic>
        <p:sp>
          <p:nvSpPr>
            <p:cNvPr id="325" name="Google Shape;325;p22"/>
            <p:cNvSpPr txBox="1"/>
            <p:nvPr/>
          </p:nvSpPr>
          <p:spPr>
            <a:xfrm>
              <a:off x="0" y="830310"/>
              <a:ext cx="9143999" cy="92333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5400" u="sng">
                  <a:solidFill>
                    <a:srgbClr val="FF0000"/>
                  </a:solidFill>
                  <a:latin typeface="Calibri"/>
                  <a:ea typeface="Calibri"/>
                  <a:cs typeface="Calibri"/>
                  <a:sym typeface="Calibri"/>
                </a:rPr>
                <a:t>Sailing is NOT a Contact Sport</a:t>
              </a:r>
              <a:endParaRPr b="1" i="1" sz="5400" u="sng">
                <a:solidFill>
                  <a:srgbClr val="FF0000"/>
                </a:solidFill>
                <a:latin typeface="Calibri"/>
                <a:ea typeface="Calibri"/>
                <a:cs typeface="Calibri"/>
                <a:sym typeface="Calibri"/>
              </a:endParaRPr>
            </a:p>
          </p:txBody>
        </p:sp>
        <p:sp>
          <p:nvSpPr>
            <p:cNvPr id="326" name="Google Shape;326;p22"/>
            <p:cNvSpPr txBox="1"/>
            <p:nvPr/>
          </p:nvSpPr>
          <p:spPr>
            <a:xfrm>
              <a:off x="0" y="0"/>
              <a:ext cx="9144000" cy="769441"/>
            </a:xfrm>
            <a:prstGeom prst="rect">
              <a:avLst/>
            </a:prstGeom>
            <a:solidFill>
              <a:srgbClr val="17365D"/>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3200">
                  <a:solidFill>
                    <a:schemeClr val="lt1"/>
                  </a:solidFill>
                  <a:latin typeface="Calibri"/>
                  <a:ea typeface="Calibri"/>
                  <a:cs typeface="Calibri"/>
                  <a:sym typeface="Calibri"/>
                </a:rPr>
                <a:t>  </a:t>
              </a:r>
              <a:r>
                <a:rPr b="1" i="1" lang="en-US" sz="4400">
                  <a:solidFill>
                    <a:schemeClr val="lt1"/>
                  </a:solidFill>
                  <a:latin typeface="Calibri"/>
                  <a:ea typeface="Calibri"/>
                  <a:cs typeface="Calibri"/>
                  <a:sym typeface="Calibri"/>
                </a:rPr>
                <a:t>Limitations</a:t>
              </a:r>
              <a:endParaRPr b="1" i="1" sz="3200">
                <a:solidFill>
                  <a:schemeClr val="lt1"/>
                </a:solidFill>
                <a:latin typeface="Calibri"/>
                <a:ea typeface="Calibri"/>
                <a:cs typeface="Calibri"/>
                <a:sym typeface="Calibri"/>
              </a:endParaRPr>
            </a:p>
          </p:txBody>
        </p:sp>
        <p:sp>
          <p:nvSpPr>
            <p:cNvPr id="327" name="Google Shape;327;p22"/>
            <p:cNvSpPr txBox="1"/>
            <p:nvPr/>
          </p:nvSpPr>
          <p:spPr>
            <a:xfrm>
              <a:off x="0" y="1906286"/>
              <a:ext cx="9144000" cy="1077218"/>
            </a:xfrm>
            <a:prstGeom prst="rect">
              <a:avLst/>
            </a:prstGeom>
            <a:solidFill>
              <a:srgbClr val="FFC000"/>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3200">
                  <a:solidFill>
                    <a:schemeClr val="dk1"/>
                  </a:solidFill>
                  <a:latin typeface="Calibri"/>
                  <a:ea typeface="Calibri"/>
                  <a:cs typeface="Calibri"/>
                  <a:sym typeface="Calibri"/>
                </a:rPr>
                <a:t>Even when a boat has the right of way,  there are limitations on what she can do!</a:t>
              </a:r>
              <a:endParaRPr sz="3200">
                <a:solidFill>
                  <a:schemeClr val="dk1"/>
                </a:solidFill>
                <a:latin typeface="Calibri"/>
                <a:ea typeface="Calibri"/>
                <a:cs typeface="Calibri"/>
                <a:sym typeface="Calibri"/>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grpSp>
        <p:nvGrpSpPr>
          <p:cNvPr id="332" name="Google Shape;332;p23"/>
          <p:cNvGrpSpPr/>
          <p:nvPr/>
        </p:nvGrpSpPr>
        <p:grpSpPr>
          <a:xfrm>
            <a:off x="0" y="0"/>
            <a:ext cx="8497614" cy="6858000"/>
            <a:chOff x="0" y="0"/>
            <a:chExt cx="8497614" cy="6858000"/>
          </a:xfrm>
        </p:grpSpPr>
        <p:grpSp>
          <p:nvGrpSpPr>
            <p:cNvPr id="333" name="Google Shape;333;p23"/>
            <p:cNvGrpSpPr/>
            <p:nvPr/>
          </p:nvGrpSpPr>
          <p:grpSpPr>
            <a:xfrm>
              <a:off x="0" y="0"/>
              <a:ext cx="8497614" cy="6858000"/>
              <a:chOff x="0" y="0"/>
              <a:chExt cx="8497614" cy="6858000"/>
            </a:xfrm>
          </p:grpSpPr>
          <p:sp>
            <p:nvSpPr>
              <p:cNvPr id="334" name="Google Shape;334;p23"/>
              <p:cNvSpPr txBox="1"/>
              <p:nvPr/>
            </p:nvSpPr>
            <p:spPr>
              <a:xfrm>
                <a:off x="0" y="0"/>
                <a:ext cx="2209800" cy="523220"/>
              </a:xfrm>
              <a:prstGeom prst="rect">
                <a:avLst/>
              </a:prstGeom>
              <a:solidFill>
                <a:srgbClr val="17365D"/>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2800">
                    <a:solidFill>
                      <a:schemeClr val="lt1"/>
                    </a:solidFill>
                    <a:latin typeface="Calibri"/>
                    <a:ea typeface="Calibri"/>
                    <a:cs typeface="Calibri"/>
                    <a:sym typeface="Calibri"/>
                  </a:rPr>
                  <a:t>Definitions</a:t>
                </a:r>
                <a:endParaRPr b="1" i="1" sz="2400">
                  <a:solidFill>
                    <a:schemeClr val="lt1"/>
                  </a:solidFill>
                  <a:latin typeface="Calibri"/>
                  <a:ea typeface="Calibri"/>
                  <a:cs typeface="Calibri"/>
                  <a:sym typeface="Calibri"/>
                </a:endParaRPr>
              </a:p>
            </p:txBody>
          </p:sp>
          <p:pic>
            <p:nvPicPr>
              <p:cNvPr descr="zone.jpg" id="335" name="Google Shape;335;p23"/>
              <p:cNvPicPr preferRelativeResize="0"/>
              <p:nvPr/>
            </p:nvPicPr>
            <p:blipFill rotWithShape="1">
              <a:blip r:embed="rId3">
                <a:alphaModFix/>
              </a:blip>
              <a:srcRect b="0" l="0" r="0" t="0"/>
              <a:stretch/>
            </p:blipFill>
            <p:spPr>
              <a:xfrm>
                <a:off x="1213945" y="704516"/>
                <a:ext cx="7283669" cy="5909445"/>
              </a:xfrm>
              <a:prstGeom prst="rect">
                <a:avLst/>
              </a:prstGeom>
              <a:noFill/>
              <a:ln>
                <a:noFill/>
              </a:ln>
            </p:spPr>
          </p:pic>
          <p:sp>
            <p:nvSpPr>
              <p:cNvPr id="336" name="Google Shape;336;p23"/>
              <p:cNvSpPr txBox="1"/>
              <p:nvPr/>
            </p:nvSpPr>
            <p:spPr>
              <a:xfrm>
                <a:off x="1024758" y="820521"/>
                <a:ext cx="1686911" cy="52322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FF0000"/>
                    </a:solidFill>
                    <a:latin typeface="Calibri"/>
                    <a:ea typeface="Calibri"/>
                    <a:cs typeface="Calibri"/>
                    <a:sym typeface="Calibri"/>
                  </a:rPr>
                  <a:t>The Zone</a:t>
                </a:r>
                <a:endParaRPr b="1" sz="2800">
                  <a:solidFill>
                    <a:srgbClr val="FF0000"/>
                  </a:solidFill>
                  <a:latin typeface="Calibri"/>
                  <a:ea typeface="Calibri"/>
                  <a:cs typeface="Calibri"/>
                  <a:sym typeface="Calibri"/>
                </a:endParaRPr>
              </a:p>
            </p:txBody>
          </p:sp>
          <p:sp>
            <p:nvSpPr>
              <p:cNvPr id="337" name="Google Shape;337;p23"/>
              <p:cNvSpPr/>
              <p:nvPr/>
            </p:nvSpPr>
            <p:spPr>
              <a:xfrm>
                <a:off x="725214" y="5990897"/>
                <a:ext cx="1198179" cy="86710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38" name="Google Shape;338;p23"/>
            <p:cNvSpPr txBox="1"/>
            <p:nvPr/>
          </p:nvSpPr>
          <p:spPr>
            <a:xfrm>
              <a:off x="6649070" y="3300672"/>
              <a:ext cx="914745" cy="215444"/>
            </a:xfrm>
            <a:prstGeom prst="rect">
              <a:avLst/>
            </a:prstGeom>
            <a:solidFill>
              <a:schemeClr val="lt1"/>
            </a:solidFill>
            <a:ln>
              <a:noFill/>
            </a:ln>
          </p:spPr>
          <p:txBody>
            <a:bodyPr anchorCtr="1" anchor="ctr" bIns="0" lIns="0" spcFirstLastPara="1" rIns="0" wrap="square" tIns="0">
              <a:spAutoFit/>
            </a:bodyPr>
            <a:lstStyle/>
            <a:p>
              <a:pPr indent="0" lvl="0" marL="0" marR="0" rtl="0" algn="l">
                <a:spcBef>
                  <a:spcPts val="0"/>
                </a:spcBef>
                <a:spcAft>
                  <a:spcPts val="0"/>
                </a:spcAft>
                <a:buNone/>
              </a:pPr>
              <a:r>
                <a:rPr b="1" lang="en-US" sz="1400">
                  <a:solidFill>
                    <a:srgbClr val="FF0000"/>
                  </a:solidFill>
                  <a:latin typeface="Calibri"/>
                  <a:ea typeface="Calibri"/>
                  <a:cs typeface="Calibri"/>
                  <a:sym typeface="Calibri"/>
                </a:rPr>
                <a:t>Mark Room</a:t>
              </a:r>
              <a:endParaRPr b="1" sz="1400">
                <a:solidFill>
                  <a:srgbClr val="FF0000"/>
                </a:solidFill>
                <a:latin typeface="Calibri"/>
                <a:ea typeface="Calibri"/>
                <a:cs typeface="Calibri"/>
                <a:sym typeface="Calibri"/>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42" name="Shape 342"/>
        <p:cNvGrpSpPr/>
        <p:nvPr/>
      </p:nvGrpSpPr>
      <p:grpSpPr>
        <a:xfrm>
          <a:off x="0" y="0"/>
          <a:ext cx="0" cy="0"/>
          <a:chOff x="0" y="0"/>
          <a:chExt cx="0" cy="0"/>
        </a:xfrm>
      </p:grpSpPr>
      <p:grpSp>
        <p:nvGrpSpPr>
          <p:cNvPr id="343" name="Google Shape;343;p24"/>
          <p:cNvGrpSpPr/>
          <p:nvPr/>
        </p:nvGrpSpPr>
        <p:grpSpPr>
          <a:xfrm>
            <a:off x="0" y="0"/>
            <a:ext cx="8087709" cy="6534025"/>
            <a:chOff x="0" y="0"/>
            <a:chExt cx="8087709" cy="6534025"/>
          </a:xfrm>
        </p:grpSpPr>
        <p:sp>
          <p:nvSpPr>
            <p:cNvPr id="344" name="Google Shape;344;p24"/>
            <p:cNvSpPr txBox="1"/>
            <p:nvPr/>
          </p:nvSpPr>
          <p:spPr>
            <a:xfrm>
              <a:off x="0" y="0"/>
              <a:ext cx="2209800" cy="523220"/>
            </a:xfrm>
            <a:prstGeom prst="rect">
              <a:avLst/>
            </a:prstGeom>
            <a:solidFill>
              <a:srgbClr val="17365D"/>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2800">
                  <a:solidFill>
                    <a:schemeClr val="lt1"/>
                  </a:solidFill>
                  <a:latin typeface="Calibri"/>
                  <a:ea typeface="Calibri"/>
                  <a:cs typeface="Calibri"/>
                  <a:sym typeface="Calibri"/>
                </a:rPr>
                <a:t>Definitions</a:t>
              </a:r>
              <a:endParaRPr b="1" i="1" sz="2400">
                <a:solidFill>
                  <a:schemeClr val="lt1"/>
                </a:solidFill>
                <a:latin typeface="Calibri"/>
                <a:ea typeface="Calibri"/>
                <a:cs typeface="Calibri"/>
                <a:sym typeface="Calibri"/>
              </a:endParaRPr>
            </a:p>
          </p:txBody>
        </p:sp>
        <p:pic>
          <p:nvPicPr>
            <p:cNvPr descr="markroom.jpg" id="345" name="Google Shape;345;p24"/>
            <p:cNvPicPr preferRelativeResize="0"/>
            <p:nvPr/>
          </p:nvPicPr>
          <p:blipFill rotWithShape="1">
            <a:blip r:embed="rId3">
              <a:alphaModFix/>
            </a:blip>
            <a:srcRect b="0" l="0" r="0" t="0"/>
            <a:stretch/>
          </p:blipFill>
          <p:spPr>
            <a:xfrm>
              <a:off x="1261240" y="656282"/>
              <a:ext cx="6826469" cy="5877743"/>
            </a:xfrm>
            <a:prstGeom prst="rect">
              <a:avLst/>
            </a:prstGeom>
            <a:noFill/>
            <a:ln>
              <a:noFill/>
            </a:ln>
          </p:spPr>
        </p:pic>
        <p:sp>
          <p:nvSpPr>
            <p:cNvPr id="346" name="Google Shape;346;p24"/>
            <p:cNvSpPr txBox="1"/>
            <p:nvPr/>
          </p:nvSpPr>
          <p:spPr>
            <a:xfrm>
              <a:off x="4288220" y="457913"/>
              <a:ext cx="2585546" cy="52322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FF0000"/>
                  </a:solidFill>
                  <a:latin typeface="Calibri"/>
                  <a:ea typeface="Calibri"/>
                  <a:cs typeface="Calibri"/>
                  <a:sym typeface="Calibri"/>
                </a:rPr>
                <a:t>Mark Room</a:t>
              </a:r>
              <a:endParaRPr b="1" sz="2800">
                <a:solidFill>
                  <a:srgbClr val="FF0000"/>
                </a:solidFill>
                <a:latin typeface="Calibri"/>
                <a:ea typeface="Calibri"/>
                <a:cs typeface="Calibri"/>
                <a:sym typeface="Calibri"/>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grpSp>
        <p:nvGrpSpPr>
          <p:cNvPr id="351" name="Google Shape;351;p25"/>
          <p:cNvGrpSpPr/>
          <p:nvPr/>
        </p:nvGrpSpPr>
        <p:grpSpPr>
          <a:xfrm>
            <a:off x="-1" y="0"/>
            <a:ext cx="8355725" cy="6432331"/>
            <a:chOff x="-1" y="0"/>
            <a:chExt cx="8355725" cy="6432331"/>
          </a:xfrm>
        </p:grpSpPr>
        <p:sp>
          <p:nvSpPr>
            <p:cNvPr id="352" name="Google Shape;352;p25"/>
            <p:cNvSpPr txBox="1"/>
            <p:nvPr/>
          </p:nvSpPr>
          <p:spPr>
            <a:xfrm>
              <a:off x="-1" y="0"/>
              <a:ext cx="3279229" cy="523220"/>
            </a:xfrm>
            <a:prstGeom prst="rect">
              <a:avLst/>
            </a:prstGeom>
            <a:solidFill>
              <a:srgbClr val="17365D"/>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2800">
                  <a:solidFill>
                    <a:schemeClr val="lt1"/>
                  </a:solidFill>
                  <a:latin typeface="Calibri"/>
                  <a:ea typeface="Calibri"/>
                  <a:cs typeface="Calibri"/>
                  <a:sym typeface="Calibri"/>
                </a:rPr>
                <a:t> Rules at the Mark</a:t>
              </a:r>
              <a:endParaRPr b="1" i="1" sz="2400">
                <a:solidFill>
                  <a:schemeClr val="lt1"/>
                </a:solidFill>
                <a:latin typeface="Calibri"/>
                <a:ea typeface="Calibri"/>
                <a:cs typeface="Calibri"/>
                <a:sym typeface="Calibri"/>
              </a:endParaRPr>
            </a:p>
          </p:txBody>
        </p:sp>
        <p:pic>
          <p:nvPicPr>
            <p:cNvPr descr="overlap at the zone.jpg" id="353" name="Google Shape;353;p25"/>
            <p:cNvPicPr preferRelativeResize="0"/>
            <p:nvPr/>
          </p:nvPicPr>
          <p:blipFill rotWithShape="1">
            <a:blip r:embed="rId3">
              <a:alphaModFix/>
            </a:blip>
            <a:srcRect b="0" l="0" r="0" t="0"/>
            <a:stretch/>
          </p:blipFill>
          <p:spPr>
            <a:xfrm>
              <a:off x="709448" y="545104"/>
              <a:ext cx="7646276" cy="5887227"/>
            </a:xfrm>
            <a:prstGeom prst="rect">
              <a:avLst/>
            </a:prstGeom>
            <a:noFill/>
            <a:ln>
              <a:noFill/>
            </a:ln>
          </p:spPr>
        </p:pic>
      </p:gr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grpSp>
        <p:nvGrpSpPr>
          <p:cNvPr id="358" name="Google Shape;358;p26"/>
          <p:cNvGrpSpPr/>
          <p:nvPr/>
        </p:nvGrpSpPr>
        <p:grpSpPr>
          <a:xfrm>
            <a:off x="-1" y="0"/>
            <a:ext cx="9144000" cy="6211613"/>
            <a:chOff x="-1" y="0"/>
            <a:chExt cx="9144000" cy="6211613"/>
          </a:xfrm>
        </p:grpSpPr>
        <p:sp>
          <p:nvSpPr>
            <p:cNvPr id="359" name="Google Shape;359;p26"/>
            <p:cNvSpPr txBox="1"/>
            <p:nvPr/>
          </p:nvSpPr>
          <p:spPr>
            <a:xfrm>
              <a:off x="-1" y="0"/>
              <a:ext cx="3279229" cy="523220"/>
            </a:xfrm>
            <a:prstGeom prst="rect">
              <a:avLst/>
            </a:prstGeom>
            <a:solidFill>
              <a:srgbClr val="17365D"/>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2800">
                  <a:solidFill>
                    <a:schemeClr val="lt1"/>
                  </a:solidFill>
                  <a:latin typeface="Calibri"/>
                  <a:ea typeface="Calibri"/>
                  <a:cs typeface="Calibri"/>
                  <a:sym typeface="Calibri"/>
                </a:rPr>
                <a:t> Rules at the Mark</a:t>
              </a:r>
              <a:endParaRPr b="1" i="1" sz="2400">
                <a:solidFill>
                  <a:schemeClr val="lt1"/>
                </a:solidFill>
                <a:latin typeface="Calibri"/>
                <a:ea typeface="Calibri"/>
                <a:cs typeface="Calibri"/>
                <a:sym typeface="Calibri"/>
              </a:endParaRPr>
            </a:p>
          </p:txBody>
        </p:sp>
        <p:pic>
          <p:nvPicPr>
            <p:cNvPr descr="mark room NA.jpg" id="360" name="Google Shape;360;p26"/>
            <p:cNvPicPr preferRelativeResize="0"/>
            <p:nvPr/>
          </p:nvPicPr>
          <p:blipFill rotWithShape="1">
            <a:blip r:embed="rId3">
              <a:alphaModFix/>
            </a:blip>
            <a:srcRect b="0" l="0" r="0" t="0"/>
            <a:stretch/>
          </p:blipFill>
          <p:spPr>
            <a:xfrm>
              <a:off x="252248" y="1115332"/>
              <a:ext cx="8891751" cy="5096281"/>
            </a:xfrm>
            <a:prstGeom prst="rect">
              <a:avLst/>
            </a:prstGeom>
            <a:noFill/>
            <a:ln>
              <a:noFill/>
            </a:ln>
          </p:spPr>
        </p:pic>
        <p:sp>
          <p:nvSpPr>
            <p:cNvPr id="361" name="Google Shape;361;p26"/>
            <p:cNvSpPr txBox="1"/>
            <p:nvPr/>
          </p:nvSpPr>
          <p:spPr>
            <a:xfrm>
              <a:off x="173528" y="1129350"/>
              <a:ext cx="1780532" cy="492443"/>
            </a:xfrm>
            <a:prstGeom prst="rect">
              <a:avLst/>
            </a:prstGeom>
            <a:solidFill>
              <a:schemeClr val="lt1"/>
            </a:solidFill>
            <a:ln>
              <a:noFill/>
            </a:ln>
          </p:spPr>
          <p:txBody>
            <a:bodyPr anchorCtr="0" anchor="t" bIns="45700" lIns="91425" spcFirstLastPara="1" rIns="0" wrap="square" tIns="45700">
              <a:spAutoFit/>
            </a:bodyPr>
            <a:lstStyle/>
            <a:p>
              <a:pPr indent="0" lvl="0" marL="0" marR="0" rtl="0" algn="l">
                <a:spcBef>
                  <a:spcPts val="0"/>
                </a:spcBef>
                <a:spcAft>
                  <a:spcPts val="0"/>
                </a:spcAft>
                <a:buNone/>
              </a:pPr>
              <a:r>
                <a:rPr b="1" lang="en-US" sz="2600">
                  <a:solidFill>
                    <a:srgbClr val="FF0000"/>
                  </a:solidFill>
                  <a:latin typeface="Calibri"/>
                  <a:ea typeface="Calibri"/>
                  <a:cs typeface="Calibri"/>
                  <a:sym typeface="Calibri"/>
                </a:rPr>
                <a:t>Mark Room</a:t>
              </a:r>
              <a:endParaRPr b="1" sz="2600">
                <a:solidFill>
                  <a:srgbClr val="FF0000"/>
                </a:solidFill>
                <a:latin typeface="Calibri"/>
                <a:ea typeface="Calibri"/>
                <a:cs typeface="Calibri"/>
                <a:sym typeface="Calibri"/>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grpSp>
        <p:nvGrpSpPr>
          <p:cNvPr id="366" name="Google Shape;366;p27"/>
          <p:cNvGrpSpPr/>
          <p:nvPr/>
        </p:nvGrpSpPr>
        <p:grpSpPr>
          <a:xfrm>
            <a:off x="0" y="0"/>
            <a:ext cx="8860971" cy="5638799"/>
            <a:chOff x="0" y="0"/>
            <a:chExt cx="8860971" cy="5638799"/>
          </a:xfrm>
        </p:grpSpPr>
        <p:sp>
          <p:nvSpPr>
            <p:cNvPr id="367" name="Google Shape;367;p27"/>
            <p:cNvSpPr txBox="1"/>
            <p:nvPr/>
          </p:nvSpPr>
          <p:spPr>
            <a:xfrm>
              <a:off x="0" y="0"/>
              <a:ext cx="2209800" cy="523220"/>
            </a:xfrm>
            <a:prstGeom prst="rect">
              <a:avLst/>
            </a:prstGeom>
            <a:solidFill>
              <a:srgbClr val="17365D"/>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2800">
                  <a:solidFill>
                    <a:schemeClr val="lt1"/>
                  </a:solidFill>
                  <a:latin typeface="Calibri"/>
                  <a:ea typeface="Calibri"/>
                  <a:cs typeface="Calibri"/>
                  <a:sym typeface="Calibri"/>
                </a:rPr>
                <a:t>Definitions</a:t>
              </a:r>
              <a:endParaRPr b="1" i="1" sz="2400">
                <a:solidFill>
                  <a:schemeClr val="lt1"/>
                </a:solidFill>
                <a:latin typeface="Calibri"/>
                <a:ea typeface="Calibri"/>
                <a:cs typeface="Calibri"/>
                <a:sym typeface="Calibri"/>
              </a:endParaRPr>
            </a:p>
          </p:txBody>
        </p:sp>
        <p:pic>
          <p:nvPicPr>
            <p:cNvPr descr="obstruction.jpg" id="368" name="Google Shape;368;p27"/>
            <p:cNvPicPr preferRelativeResize="0"/>
            <p:nvPr/>
          </p:nvPicPr>
          <p:blipFill rotWithShape="1">
            <a:blip r:embed="rId3">
              <a:alphaModFix/>
            </a:blip>
            <a:srcRect b="0" l="0" r="0" t="0"/>
            <a:stretch/>
          </p:blipFill>
          <p:spPr>
            <a:xfrm>
              <a:off x="304800" y="1230084"/>
              <a:ext cx="8556171" cy="4408715"/>
            </a:xfrm>
            <a:prstGeom prst="rect">
              <a:avLst/>
            </a:prstGeom>
            <a:noFill/>
            <a:ln>
              <a:noFill/>
            </a:ln>
          </p:spPr>
        </p:pic>
        <p:sp>
          <p:nvSpPr>
            <p:cNvPr id="369" name="Google Shape;369;p27"/>
            <p:cNvSpPr txBox="1"/>
            <p:nvPr/>
          </p:nvSpPr>
          <p:spPr>
            <a:xfrm>
              <a:off x="502244" y="1343035"/>
              <a:ext cx="2175642" cy="52322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FF0000"/>
                  </a:solidFill>
                  <a:latin typeface="Calibri"/>
                  <a:ea typeface="Calibri"/>
                  <a:cs typeface="Calibri"/>
                  <a:sym typeface="Calibri"/>
                </a:rPr>
                <a:t>Obstruction</a:t>
              </a:r>
              <a:endParaRPr b="1" sz="2800">
                <a:solidFill>
                  <a:srgbClr val="FF0000"/>
                </a:solidFill>
                <a:latin typeface="Calibri"/>
                <a:ea typeface="Calibri"/>
                <a:cs typeface="Calibri"/>
                <a:sym typeface="Calibri"/>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grpSp>
        <p:nvGrpSpPr>
          <p:cNvPr id="374" name="Google Shape;374;p28"/>
          <p:cNvGrpSpPr/>
          <p:nvPr/>
        </p:nvGrpSpPr>
        <p:grpSpPr>
          <a:xfrm>
            <a:off x="-1" y="0"/>
            <a:ext cx="8186057" cy="6398866"/>
            <a:chOff x="-1" y="0"/>
            <a:chExt cx="8186057" cy="6398866"/>
          </a:xfrm>
        </p:grpSpPr>
        <p:sp>
          <p:nvSpPr>
            <p:cNvPr id="375" name="Google Shape;375;p28"/>
            <p:cNvSpPr txBox="1"/>
            <p:nvPr/>
          </p:nvSpPr>
          <p:spPr>
            <a:xfrm>
              <a:off x="-1" y="0"/>
              <a:ext cx="3788230" cy="523220"/>
            </a:xfrm>
            <a:prstGeom prst="rect">
              <a:avLst/>
            </a:prstGeom>
            <a:solidFill>
              <a:srgbClr val="17365D"/>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2800">
                  <a:solidFill>
                    <a:schemeClr val="lt1"/>
                  </a:solidFill>
                  <a:latin typeface="Calibri"/>
                  <a:ea typeface="Calibri"/>
                  <a:cs typeface="Calibri"/>
                  <a:sym typeface="Calibri"/>
                </a:rPr>
                <a:t> Rules at Obstructions</a:t>
              </a:r>
              <a:endParaRPr b="1" i="1" sz="2400">
                <a:solidFill>
                  <a:schemeClr val="lt1"/>
                </a:solidFill>
                <a:latin typeface="Calibri"/>
                <a:ea typeface="Calibri"/>
                <a:cs typeface="Calibri"/>
                <a:sym typeface="Calibri"/>
              </a:endParaRPr>
            </a:p>
          </p:txBody>
        </p:sp>
        <p:pic>
          <p:nvPicPr>
            <p:cNvPr descr="passing obstructions.jpg" id="376" name="Google Shape;376;p28"/>
            <p:cNvPicPr preferRelativeResize="0"/>
            <p:nvPr/>
          </p:nvPicPr>
          <p:blipFill rotWithShape="1">
            <a:blip r:embed="rId3">
              <a:alphaModFix/>
            </a:blip>
            <a:srcRect b="0" l="0" r="0" t="0"/>
            <a:stretch/>
          </p:blipFill>
          <p:spPr>
            <a:xfrm>
              <a:off x="870857" y="804997"/>
              <a:ext cx="7315199" cy="5593869"/>
            </a:xfrm>
            <a:prstGeom prst="rect">
              <a:avLst/>
            </a:prstGeom>
            <a:noFill/>
            <a:ln>
              <a:noFill/>
            </a:ln>
          </p:spPr>
        </p:pic>
      </p:gr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grpSp>
        <p:nvGrpSpPr>
          <p:cNvPr id="381" name="Google Shape;381;p29"/>
          <p:cNvGrpSpPr/>
          <p:nvPr/>
        </p:nvGrpSpPr>
        <p:grpSpPr>
          <a:xfrm>
            <a:off x="-1" y="0"/>
            <a:ext cx="8004749" cy="6464434"/>
            <a:chOff x="-1" y="0"/>
            <a:chExt cx="8004749" cy="6464434"/>
          </a:xfrm>
        </p:grpSpPr>
        <p:sp>
          <p:nvSpPr>
            <p:cNvPr id="382" name="Google Shape;382;p29"/>
            <p:cNvSpPr txBox="1"/>
            <p:nvPr/>
          </p:nvSpPr>
          <p:spPr>
            <a:xfrm>
              <a:off x="-1" y="0"/>
              <a:ext cx="3788230" cy="523220"/>
            </a:xfrm>
            <a:prstGeom prst="rect">
              <a:avLst/>
            </a:prstGeom>
            <a:solidFill>
              <a:srgbClr val="17365D"/>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2800">
                  <a:solidFill>
                    <a:schemeClr val="lt1"/>
                  </a:solidFill>
                  <a:latin typeface="Calibri"/>
                  <a:ea typeface="Calibri"/>
                  <a:cs typeface="Calibri"/>
                  <a:sym typeface="Calibri"/>
                </a:rPr>
                <a:t> Rules at Obstructions</a:t>
              </a:r>
              <a:endParaRPr b="1" i="1" sz="2400">
                <a:solidFill>
                  <a:schemeClr val="lt1"/>
                </a:solidFill>
                <a:latin typeface="Calibri"/>
                <a:ea typeface="Calibri"/>
                <a:cs typeface="Calibri"/>
                <a:sym typeface="Calibri"/>
              </a:endParaRPr>
            </a:p>
          </p:txBody>
        </p:sp>
        <p:pic>
          <p:nvPicPr>
            <p:cNvPr descr="obstructions-tacking.jpg" id="383" name="Google Shape;383;p29"/>
            <p:cNvPicPr preferRelativeResize="0"/>
            <p:nvPr/>
          </p:nvPicPr>
          <p:blipFill rotWithShape="1">
            <a:blip r:embed="rId3">
              <a:alphaModFix/>
            </a:blip>
            <a:srcRect b="0" l="0" r="0" t="0"/>
            <a:stretch/>
          </p:blipFill>
          <p:spPr>
            <a:xfrm>
              <a:off x="1023257" y="728765"/>
              <a:ext cx="6981491" cy="5735669"/>
            </a:xfrm>
            <a:prstGeom prst="rect">
              <a:avLst/>
            </a:prstGeom>
            <a:noFill/>
            <a:ln>
              <a:noFill/>
            </a:ln>
          </p:spPr>
        </p:pic>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3" name="Shape 103"/>
        <p:cNvGrpSpPr/>
        <p:nvPr/>
      </p:nvGrpSpPr>
      <p:grpSpPr>
        <a:xfrm>
          <a:off x="0" y="0"/>
          <a:ext cx="0" cy="0"/>
          <a:chOff x="0" y="0"/>
          <a:chExt cx="0" cy="0"/>
        </a:xfrm>
      </p:grpSpPr>
      <p:sp>
        <p:nvSpPr>
          <p:cNvPr id="104" name="Google Shape;104;p3"/>
          <p:cNvSpPr txBox="1"/>
          <p:nvPr/>
        </p:nvSpPr>
        <p:spPr>
          <a:xfrm>
            <a:off x="0" y="0"/>
            <a:ext cx="9144000" cy="2000548"/>
          </a:xfrm>
          <a:prstGeom prst="rect">
            <a:avLst/>
          </a:prstGeom>
          <a:solidFill>
            <a:srgbClr val="17365D"/>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i="1" sz="3200">
              <a:solidFill>
                <a:schemeClr val="lt1"/>
              </a:solidFill>
              <a:latin typeface="Calibri"/>
              <a:ea typeface="Calibri"/>
              <a:cs typeface="Calibri"/>
              <a:sym typeface="Calibri"/>
            </a:endParaRPr>
          </a:p>
          <a:p>
            <a:pPr indent="0" lvl="0" marL="0" marR="0" rtl="0" algn="ctr">
              <a:spcBef>
                <a:spcPts val="0"/>
              </a:spcBef>
              <a:spcAft>
                <a:spcPts val="0"/>
              </a:spcAft>
              <a:buNone/>
            </a:pPr>
            <a:r>
              <a:rPr b="1" i="1" lang="en-US" sz="3200">
                <a:solidFill>
                  <a:schemeClr val="lt1"/>
                </a:solidFill>
                <a:latin typeface="Calibri"/>
                <a:ea typeface="Calibri"/>
                <a:cs typeface="Calibri"/>
                <a:sym typeface="Calibri"/>
              </a:rPr>
              <a:t>  </a:t>
            </a:r>
            <a:r>
              <a:rPr b="1" i="1" lang="en-US" sz="6000">
                <a:solidFill>
                  <a:schemeClr val="lt1"/>
                </a:solidFill>
                <a:latin typeface="Calibri"/>
                <a:ea typeface="Calibri"/>
                <a:cs typeface="Calibri"/>
                <a:sym typeface="Calibri"/>
              </a:rPr>
              <a:t>Contents</a:t>
            </a:r>
            <a:endParaRPr/>
          </a:p>
          <a:p>
            <a:pPr indent="0" lvl="0" marL="0" marR="0" rtl="0" algn="ctr">
              <a:spcBef>
                <a:spcPts val="0"/>
              </a:spcBef>
              <a:spcAft>
                <a:spcPts val="0"/>
              </a:spcAft>
              <a:buNone/>
            </a:pPr>
            <a:r>
              <a:t/>
            </a:r>
            <a:endParaRPr b="1" i="1" sz="3200">
              <a:solidFill>
                <a:schemeClr val="lt1"/>
              </a:solidFill>
              <a:latin typeface="Calibri"/>
              <a:ea typeface="Calibri"/>
              <a:cs typeface="Calibri"/>
              <a:sym typeface="Calibri"/>
            </a:endParaRPr>
          </a:p>
        </p:txBody>
      </p:sp>
      <p:sp>
        <p:nvSpPr>
          <p:cNvPr id="105" name="Google Shape;105;p3"/>
          <p:cNvSpPr txBox="1"/>
          <p:nvPr/>
        </p:nvSpPr>
        <p:spPr>
          <a:xfrm>
            <a:off x="817125" y="2373549"/>
            <a:ext cx="9143999" cy="2677656"/>
          </a:xfrm>
          <a:prstGeom prst="rect">
            <a:avLst/>
          </a:prstGeom>
          <a:noFill/>
          <a:ln>
            <a:noFill/>
          </a:ln>
        </p:spPr>
        <p:txBody>
          <a:bodyPr anchorCtr="0" anchor="t" bIns="45700" lIns="91425" spcFirstLastPara="1" rIns="91425" wrap="square" tIns="45700">
            <a:spAutoFit/>
          </a:bodyPr>
          <a:lstStyle/>
          <a:p>
            <a:pPr indent="-742950" lvl="0" marL="742950" marR="0" rtl="0" algn="l">
              <a:spcBef>
                <a:spcPts val="0"/>
              </a:spcBef>
              <a:spcAft>
                <a:spcPts val="0"/>
              </a:spcAft>
              <a:buClr>
                <a:schemeClr val="dk1"/>
              </a:buClr>
              <a:buSzPts val="4200"/>
              <a:buFont typeface="Calibri"/>
              <a:buAutoNum type="arabicPeriod"/>
            </a:pPr>
            <a:r>
              <a:rPr b="1" lang="en-US" sz="4200">
                <a:solidFill>
                  <a:schemeClr val="dk1"/>
                </a:solidFill>
                <a:latin typeface="Calibri"/>
                <a:ea typeface="Calibri"/>
                <a:cs typeface="Calibri"/>
                <a:sym typeface="Calibri"/>
              </a:rPr>
              <a:t>Notices and Sailing Instructions</a:t>
            </a:r>
            <a:endParaRPr/>
          </a:p>
          <a:p>
            <a:pPr indent="-742950" lvl="0" marL="742950" marR="0" rtl="0" algn="l">
              <a:spcBef>
                <a:spcPts val="0"/>
              </a:spcBef>
              <a:spcAft>
                <a:spcPts val="0"/>
              </a:spcAft>
              <a:buClr>
                <a:schemeClr val="dk1"/>
              </a:buClr>
              <a:buSzPts val="4200"/>
              <a:buFont typeface="Calibri"/>
              <a:buAutoNum type="arabicPeriod"/>
            </a:pPr>
            <a:r>
              <a:rPr b="1" lang="en-US" sz="4200">
                <a:solidFill>
                  <a:schemeClr val="dk1"/>
                </a:solidFill>
                <a:latin typeface="Calibri"/>
                <a:ea typeface="Calibri"/>
                <a:cs typeface="Calibri"/>
                <a:sym typeface="Calibri"/>
              </a:rPr>
              <a:t>Terms and Definitions</a:t>
            </a:r>
            <a:endParaRPr/>
          </a:p>
          <a:p>
            <a:pPr indent="-742950" lvl="0" marL="742950" marR="0" rtl="0" algn="l">
              <a:spcBef>
                <a:spcPts val="0"/>
              </a:spcBef>
              <a:spcAft>
                <a:spcPts val="0"/>
              </a:spcAft>
              <a:buClr>
                <a:schemeClr val="dk1"/>
              </a:buClr>
              <a:buSzPts val="4200"/>
              <a:buFont typeface="Calibri"/>
              <a:buAutoNum type="arabicPeriod"/>
            </a:pPr>
            <a:r>
              <a:rPr b="1" lang="en-US" sz="4200">
                <a:solidFill>
                  <a:schemeClr val="dk1"/>
                </a:solidFill>
                <a:latin typeface="Calibri"/>
                <a:ea typeface="Calibri"/>
                <a:cs typeface="Calibri"/>
                <a:sym typeface="Calibri"/>
              </a:rPr>
              <a:t>Starting Sequence</a:t>
            </a:r>
            <a:endParaRPr/>
          </a:p>
          <a:p>
            <a:pPr indent="-742950" lvl="0" marL="742950" marR="0" rtl="0" algn="l">
              <a:spcBef>
                <a:spcPts val="0"/>
              </a:spcBef>
              <a:spcAft>
                <a:spcPts val="0"/>
              </a:spcAft>
              <a:buClr>
                <a:schemeClr val="dk1"/>
              </a:buClr>
              <a:buSzPts val="4200"/>
              <a:buFont typeface="Calibri"/>
              <a:buAutoNum type="arabicPeriod"/>
            </a:pPr>
            <a:r>
              <a:rPr b="1" lang="en-US" sz="4200">
                <a:solidFill>
                  <a:schemeClr val="dk1"/>
                </a:solidFill>
                <a:latin typeface="Calibri"/>
                <a:ea typeface="Calibri"/>
                <a:cs typeface="Calibri"/>
                <a:sym typeface="Calibri"/>
              </a:rPr>
              <a:t>Basic Rules </a:t>
            </a:r>
            <a:endParaRPr b="1" sz="4200">
              <a:solidFill>
                <a:schemeClr val="dk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grpSp>
        <p:nvGrpSpPr>
          <p:cNvPr id="388" name="Google Shape;388;p30"/>
          <p:cNvGrpSpPr/>
          <p:nvPr/>
        </p:nvGrpSpPr>
        <p:grpSpPr>
          <a:xfrm>
            <a:off x="-2" y="0"/>
            <a:ext cx="9144003" cy="6858000"/>
            <a:chOff x="-2" y="0"/>
            <a:chExt cx="9144003" cy="6858000"/>
          </a:xfrm>
        </p:grpSpPr>
        <p:sp>
          <p:nvSpPr>
            <p:cNvPr id="389" name="Google Shape;389;p30"/>
            <p:cNvSpPr txBox="1"/>
            <p:nvPr/>
          </p:nvSpPr>
          <p:spPr>
            <a:xfrm>
              <a:off x="-2" y="0"/>
              <a:ext cx="9144001" cy="1015663"/>
            </a:xfrm>
            <a:prstGeom prst="rect">
              <a:avLst/>
            </a:prstGeom>
            <a:solidFill>
              <a:srgbClr val="17365D"/>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6000">
                  <a:solidFill>
                    <a:schemeClr val="lt1"/>
                  </a:solidFill>
                  <a:latin typeface="Calibri"/>
                  <a:ea typeface="Calibri"/>
                  <a:cs typeface="Calibri"/>
                  <a:sym typeface="Calibri"/>
                </a:rPr>
                <a:t> Right of Way Summary</a:t>
              </a:r>
              <a:endParaRPr b="1" i="1" sz="5400">
                <a:solidFill>
                  <a:schemeClr val="lt1"/>
                </a:solidFill>
                <a:latin typeface="Calibri"/>
                <a:ea typeface="Calibri"/>
                <a:cs typeface="Calibri"/>
                <a:sym typeface="Calibri"/>
              </a:endParaRPr>
            </a:p>
          </p:txBody>
        </p:sp>
        <p:sp>
          <p:nvSpPr>
            <p:cNvPr id="390" name="Google Shape;390;p30"/>
            <p:cNvSpPr txBox="1"/>
            <p:nvPr/>
          </p:nvSpPr>
          <p:spPr>
            <a:xfrm>
              <a:off x="232756" y="1287244"/>
              <a:ext cx="8462356" cy="5570756"/>
            </a:xfrm>
            <a:prstGeom prst="rect">
              <a:avLst/>
            </a:prstGeom>
            <a:noFill/>
            <a:ln>
              <a:noFill/>
            </a:ln>
          </p:spPr>
          <p:txBody>
            <a:bodyPr anchorCtr="0" anchor="t" bIns="45700" lIns="91425" spcFirstLastPara="1" rIns="91425" wrap="square" tIns="45700">
              <a:spAutoFit/>
            </a:bodyPr>
            <a:lstStyle/>
            <a:p>
              <a:pPr indent="-254000" lvl="0" marL="0" marR="0" rtl="0" algn="l">
                <a:spcBef>
                  <a:spcPts val="0"/>
                </a:spcBef>
                <a:spcAft>
                  <a:spcPts val="0"/>
                </a:spcAft>
                <a:buClr>
                  <a:schemeClr val="dk1"/>
                </a:buClr>
                <a:buSzPts val="4000"/>
                <a:buFont typeface="Noto Sans Symbols"/>
                <a:buChar char="⮚"/>
              </a:pPr>
              <a:r>
                <a:rPr b="1" lang="en-US" sz="4000">
                  <a:solidFill>
                    <a:schemeClr val="dk1"/>
                  </a:solidFill>
                  <a:latin typeface="Comic Sans MS"/>
                  <a:ea typeface="Comic Sans MS"/>
                  <a:cs typeface="Comic Sans MS"/>
                  <a:sym typeface="Comic Sans MS"/>
                </a:rPr>
                <a:t>Right of Way Boat</a:t>
              </a:r>
              <a:endParaRPr/>
            </a:p>
            <a:p>
              <a:pPr indent="0" lvl="0" marL="0" marR="0" rtl="0" algn="l">
                <a:spcBef>
                  <a:spcPts val="0"/>
                </a:spcBef>
                <a:spcAft>
                  <a:spcPts val="0"/>
                </a:spcAft>
                <a:buClr>
                  <a:schemeClr val="dk1"/>
                </a:buClr>
                <a:buSzPts val="1200"/>
                <a:buFont typeface="Noto Sans Symbols"/>
                <a:buNone/>
              </a:pPr>
              <a:r>
                <a:t/>
              </a:r>
              <a:endParaRPr b="1" sz="1200">
                <a:solidFill>
                  <a:schemeClr val="dk1"/>
                </a:solidFill>
                <a:latin typeface="Comic Sans MS"/>
                <a:ea typeface="Comic Sans MS"/>
                <a:cs typeface="Comic Sans MS"/>
                <a:sym typeface="Comic Sans MS"/>
              </a:endParaRPr>
            </a:p>
            <a:p>
              <a:pPr indent="-254000" lvl="0" marL="0" marR="0" rtl="0" algn="l">
                <a:spcBef>
                  <a:spcPts val="0"/>
                </a:spcBef>
                <a:spcAft>
                  <a:spcPts val="0"/>
                </a:spcAft>
                <a:buClr>
                  <a:schemeClr val="dk1"/>
                </a:buClr>
                <a:buSzPts val="4000"/>
                <a:buFont typeface="Noto Sans Symbols"/>
                <a:buChar char="⮚"/>
              </a:pPr>
              <a:r>
                <a:rPr b="1" lang="en-US" sz="4000">
                  <a:solidFill>
                    <a:schemeClr val="dk1"/>
                  </a:solidFill>
                  <a:latin typeface="Comic Sans MS"/>
                  <a:ea typeface="Comic Sans MS"/>
                  <a:cs typeface="Comic Sans MS"/>
                  <a:sym typeface="Comic Sans MS"/>
                </a:rPr>
                <a:t>Right of Way Rules</a:t>
              </a:r>
              <a:endParaRPr/>
            </a:p>
            <a:p>
              <a:pPr indent="-254000" lvl="1" marL="457200" marR="0" rtl="0" algn="l">
                <a:spcBef>
                  <a:spcPts val="0"/>
                </a:spcBef>
                <a:spcAft>
                  <a:spcPts val="0"/>
                </a:spcAft>
                <a:buClr>
                  <a:schemeClr val="dk1"/>
                </a:buClr>
                <a:buSzPts val="4000"/>
                <a:buFont typeface="Arial"/>
                <a:buChar char="•"/>
              </a:pPr>
              <a:r>
                <a:rPr b="1" i="0" lang="en-US" sz="4000" u="none" cap="none" strike="noStrike">
                  <a:solidFill>
                    <a:schemeClr val="dk1"/>
                  </a:solidFill>
                  <a:latin typeface="Comic Sans MS"/>
                  <a:ea typeface="Comic Sans MS"/>
                  <a:cs typeface="Comic Sans MS"/>
                  <a:sym typeface="Comic Sans MS"/>
                </a:rPr>
                <a:t>Clear Ahead/Clear Astern</a:t>
              </a:r>
              <a:endParaRPr/>
            </a:p>
            <a:p>
              <a:pPr indent="-254000" lvl="1" marL="457200" marR="0" rtl="0" algn="l">
                <a:spcBef>
                  <a:spcPts val="0"/>
                </a:spcBef>
                <a:spcAft>
                  <a:spcPts val="0"/>
                </a:spcAft>
                <a:buClr>
                  <a:schemeClr val="dk1"/>
                </a:buClr>
                <a:buSzPts val="4000"/>
                <a:buFont typeface="Arial"/>
                <a:buChar char="•"/>
              </a:pPr>
              <a:r>
                <a:rPr b="1" i="0" lang="en-US" sz="4000" u="none" cap="none" strike="noStrike">
                  <a:solidFill>
                    <a:schemeClr val="dk1"/>
                  </a:solidFill>
                  <a:latin typeface="Comic Sans MS"/>
                  <a:ea typeface="Comic Sans MS"/>
                  <a:cs typeface="Comic Sans MS"/>
                  <a:sym typeface="Comic Sans MS"/>
                </a:rPr>
                <a:t>Leeward/Windward</a:t>
              </a:r>
              <a:endParaRPr/>
            </a:p>
            <a:p>
              <a:pPr indent="-254000" lvl="1" marL="457200" marR="0" rtl="0" algn="l">
                <a:spcBef>
                  <a:spcPts val="0"/>
                </a:spcBef>
                <a:spcAft>
                  <a:spcPts val="0"/>
                </a:spcAft>
                <a:buClr>
                  <a:schemeClr val="dk1"/>
                </a:buClr>
                <a:buSzPts val="4000"/>
                <a:buFont typeface="Arial"/>
                <a:buChar char="•"/>
              </a:pPr>
              <a:r>
                <a:rPr b="1" i="0" lang="en-US" sz="4000" u="none" cap="none" strike="noStrike">
                  <a:solidFill>
                    <a:schemeClr val="dk1"/>
                  </a:solidFill>
                  <a:latin typeface="Comic Sans MS"/>
                  <a:ea typeface="Comic Sans MS"/>
                  <a:cs typeface="Comic Sans MS"/>
                  <a:sym typeface="Comic Sans MS"/>
                </a:rPr>
                <a:t>Starboard/Port</a:t>
              </a:r>
              <a:endParaRPr/>
            </a:p>
            <a:p>
              <a:pPr indent="-254000" lvl="1" marL="457200" marR="0" rtl="0" algn="l">
                <a:spcBef>
                  <a:spcPts val="0"/>
                </a:spcBef>
                <a:spcAft>
                  <a:spcPts val="0"/>
                </a:spcAft>
                <a:buClr>
                  <a:schemeClr val="dk1"/>
                </a:buClr>
                <a:buSzPts val="4000"/>
                <a:buFont typeface="Arial"/>
                <a:buChar char="•"/>
              </a:pPr>
              <a:r>
                <a:rPr b="1" i="0" lang="en-US" sz="4000" u="none" cap="none" strike="noStrike">
                  <a:solidFill>
                    <a:schemeClr val="dk1"/>
                  </a:solidFill>
                  <a:latin typeface="Comic Sans MS"/>
                  <a:ea typeface="Comic Sans MS"/>
                  <a:cs typeface="Comic Sans MS"/>
                  <a:sym typeface="Comic Sans MS"/>
                </a:rPr>
                <a:t>Tacking</a:t>
              </a:r>
              <a:endParaRPr/>
            </a:p>
            <a:p>
              <a:pPr indent="0" lvl="1" marL="457200" marR="0" rtl="0" algn="l">
                <a:spcBef>
                  <a:spcPts val="0"/>
                </a:spcBef>
                <a:spcAft>
                  <a:spcPts val="0"/>
                </a:spcAft>
                <a:buClr>
                  <a:schemeClr val="dk1"/>
                </a:buClr>
                <a:buSzPts val="1200"/>
                <a:buFont typeface="Noto Sans Symbols"/>
                <a:buNone/>
              </a:pPr>
              <a:r>
                <a:t/>
              </a:r>
              <a:endParaRPr b="1" i="0" sz="1200" u="none" cap="none" strike="noStrike">
                <a:solidFill>
                  <a:schemeClr val="dk1"/>
                </a:solidFill>
                <a:latin typeface="Comic Sans MS"/>
                <a:ea typeface="Comic Sans MS"/>
                <a:cs typeface="Comic Sans MS"/>
                <a:sym typeface="Comic Sans MS"/>
              </a:endParaRPr>
            </a:p>
            <a:p>
              <a:pPr indent="-254000" lvl="0" marL="0" marR="0" rtl="0" algn="l">
                <a:spcBef>
                  <a:spcPts val="0"/>
                </a:spcBef>
                <a:spcAft>
                  <a:spcPts val="0"/>
                </a:spcAft>
                <a:buClr>
                  <a:schemeClr val="dk1"/>
                </a:buClr>
                <a:buSzPts val="4000"/>
                <a:buFont typeface="Noto Sans Symbols"/>
                <a:buChar char="⮚"/>
              </a:pPr>
              <a:r>
                <a:rPr b="1" lang="en-US" sz="4000">
                  <a:solidFill>
                    <a:schemeClr val="dk1"/>
                  </a:solidFill>
                  <a:latin typeface="Comic Sans MS"/>
                  <a:ea typeface="Comic Sans MS"/>
                  <a:cs typeface="Comic Sans MS"/>
                  <a:sym typeface="Comic Sans MS"/>
                </a:rPr>
                <a:t>Room at the Mark</a:t>
              </a:r>
              <a:endParaRPr/>
            </a:p>
            <a:p>
              <a:pPr indent="0" lvl="0" marL="0" marR="0" rtl="0" algn="l">
                <a:spcBef>
                  <a:spcPts val="0"/>
                </a:spcBef>
                <a:spcAft>
                  <a:spcPts val="0"/>
                </a:spcAft>
                <a:buNone/>
              </a:pPr>
              <a:r>
                <a:t/>
              </a:r>
              <a:endParaRPr b="1" sz="1200">
                <a:solidFill>
                  <a:schemeClr val="dk1"/>
                </a:solidFill>
                <a:latin typeface="Comic Sans MS"/>
                <a:ea typeface="Comic Sans MS"/>
                <a:cs typeface="Comic Sans MS"/>
                <a:sym typeface="Comic Sans MS"/>
              </a:endParaRPr>
            </a:p>
            <a:p>
              <a:pPr indent="-254000" lvl="0" marL="0" marR="0" rtl="0" algn="l">
                <a:spcBef>
                  <a:spcPts val="0"/>
                </a:spcBef>
                <a:spcAft>
                  <a:spcPts val="0"/>
                </a:spcAft>
                <a:buClr>
                  <a:schemeClr val="dk1"/>
                </a:buClr>
                <a:buSzPts val="4000"/>
                <a:buFont typeface="Noto Sans Symbols"/>
                <a:buChar char="⮚"/>
              </a:pPr>
              <a:r>
                <a:rPr b="1" lang="en-US" sz="4000">
                  <a:solidFill>
                    <a:schemeClr val="dk1"/>
                  </a:solidFill>
                  <a:latin typeface="Comic Sans MS"/>
                  <a:ea typeface="Comic Sans MS"/>
                  <a:cs typeface="Comic Sans MS"/>
                  <a:sym typeface="Comic Sans MS"/>
                </a:rPr>
                <a:t>Avoiding Obstructions</a:t>
              </a:r>
              <a:endParaRPr/>
            </a:p>
          </p:txBody>
        </p:sp>
        <p:pic>
          <p:nvPicPr>
            <p:cNvPr descr="Image result for sailboat racing pictures" id="391" name="Google Shape;391;p30"/>
            <p:cNvPicPr preferRelativeResize="0"/>
            <p:nvPr/>
          </p:nvPicPr>
          <p:blipFill rotWithShape="1">
            <a:blip r:embed="rId3">
              <a:alphaModFix/>
            </a:blip>
            <a:srcRect b="0" l="0" r="0" t="0"/>
            <a:stretch/>
          </p:blipFill>
          <p:spPr>
            <a:xfrm>
              <a:off x="5669281" y="4095477"/>
              <a:ext cx="3474720" cy="2055940"/>
            </a:xfrm>
            <a:prstGeom prst="rect">
              <a:avLst/>
            </a:prstGeom>
            <a:noFill/>
            <a:ln>
              <a:noFill/>
            </a:ln>
          </p:spPr>
        </p:pic>
        <p:pic>
          <p:nvPicPr>
            <p:cNvPr descr="Image result for sailboat racing pictures" id="392" name="Google Shape;392;p30"/>
            <p:cNvPicPr preferRelativeResize="0"/>
            <p:nvPr/>
          </p:nvPicPr>
          <p:blipFill rotWithShape="1">
            <a:blip r:embed="rId4">
              <a:alphaModFix/>
            </a:blip>
            <a:srcRect b="0" l="0" r="0" t="0"/>
            <a:stretch/>
          </p:blipFill>
          <p:spPr>
            <a:xfrm>
              <a:off x="6267797" y="1011139"/>
              <a:ext cx="2876204" cy="1731972"/>
            </a:xfrm>
            <a:prstGeom prst="rect">
              <a:avLst/>
            </a:prstGeom>
            <a:noFill/>
            <a:ln>
              <a:noFill/>
            </a:ln>
          </p:spPr>
        </p:pic>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4"/>
          <p:cNvSpPr txBox="1"/>
          <p:nvPr>
            <p:ph type="title"/>
          </p:nvPr>
        </p:nvSpPr>
        <p:spPr>
          <a:xfrm>
            <a:off x="0" y="0"/>
            <a:ext cx="9144000" cy="1015663"/>
          </a:xfrm>
          <a:prstGeom prst="rect">
            <a:avLst/>
          </a:prstGeom>
          <a:solidFill>
            <a:srgbClr val="17365D"/>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chemeClr val="lt1"/>
              </a:buClr>
              <a:buSzPts val="6000"/>
              <a:buFont typeface="Calibri"/>
              <a:buNone/>
            </a:pPr>
            <a:r>
              <a:rPr b="1" i="1" lang="en-US" sz="6000" cap="none" strike="noStrike">
                <a:solidFill>
                  <a:schemeClr val="lt1"/>
                </a:solidFill>
                <a:latin typeface="Calibri"/>
                <a:ea typeface="Calibri"/>
                <a:cs typeface="Calibri"/>
                <a:sym typeface="Calibri"/>
              </a:rPr>
              <a:t>Basic Terms and Definitions</a:t>
            </a:r>
            <a:endParaRPr b="1" i="1" sz="6000" cap="none" strike="noStrike">
              <a:solidFill>
                <a:schemeClr val="lt1"/>
              </a:solidFill>
              <a:latin typeface="Calibri"/>
              <a:ea typeface="Calibri"/>
              <a:cs typeface="Calibri"/>
              <a:sym typeface="Calibri"/>
            </a:endParaRPr>
          </a:p>
        </p:txBody>
      </p:sp>
      <p:grpSp>
        <p:nvGrpSpPr>
          <p:cNvPr id="112" name="Google Shape;112;p4"/>
          <p:cNvGrpSpPr/>
          <p:nvPr/>
        </p:nvGrpSpPr>
        <p:grpSpPr>
          <a:xfrm>
            <a:off x="194314" y="1169233"/>
            <a:ext cx="8949741" cy="5326790"/>
            <a:chOff x="194314" y="1169233"/>
            <a:chExt cx="8949741" cy="5326790"/>
          </a:xfrm>
        </p:grpSpPr>
        <p:grpSp>
          <p:nvGrpSpPr>
            <p:cNvPr id="113" name="Google Shape;113;p4"/>
            <p:cNvGrpSpPr/>
            <p:nvPr/>
          </p:nvGrpSpPr>
          <p:grpSpPr>
            <a:xfrm>
              <a:off x="194314" y="1204274"/>
              <a:ext cx="4392677" cy="5291749"/>
              <a:chOff x="194314" y="1204274"/>
              <a:chExt cx="4392677" cy="5291749"/>
            </a:xfrm>
          </p:grpSpPr>
          <p:sp>
            <p:nvSpPr>
              <p:cNvPr id="114" name="Google Shape;114;p4"/>
              <p:cNvSpPr txBox="1"/>
              <p:nvPr/>
            </p:nvSpPr>
            <p:spPr>
              <a:xfrm>
                <a:off x="209863" y="4187699"/>
                <a:ext cx="4302176" cy="2308324"/>
              </a:xfrm>
              <a:prstGeom prst="rect">
                <a:avLst/>
              </a:prstGeom>
              <a:noFill/>
              <a:ln cap="flat" cmpd="sng" w="3810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Calibri"/>
                    <a:ea typeface="Calibri"/>
                    <a:cs typeface="Calibri"/>
                    <a:sym typeface="Calibri"/>
                  </a:rPr>
                  <a:t>Before the Race begins you need to </a:t>
                </a:r>
                <a:r>
                  <a:rPr b="1" lang="en-US" sz="2400">
                    <a:solidFill>
                      <a:srgbClr val="FF0000"/>
                    </a:solidFill>
                    <a:latin typeface="Calibri"/>
                    <a:ea typeface="Calibri"/>
                    <a:cs typeface="Calibri"/>
                    <a:sym typeface="Calibri"/>
                  </a:rPr>
                  <a:t>CHECK-IN </a:t>
                </a:r>
                <a:r>
                  <a:rPr b="1" lang="en-US" sz="2400">
                    <a:solidFill>
                      <a:schemeClr val="dk1"/>
                    </a:solidFill>
                    <a:latin typeface="Calibri"/>
                    <a:ea typeface="Calibri"/>
                    <a:cs typeface="Calibri"/>
                    <a:sym typeface="Calibri"/>
                  </a:rPr>
                  <a:t>with RC. Tell them your:</a:t>
                </a:r>
                <a:endParaRPr b="1" sz="2400">
                  <a:solidFill>
                    <a:schemeClr val="dk1"/>
                  </a:solidFill>
                  <a:latin typeface="Calibri"/>
                  <a:ea typeface="Calibri"/>
                  <a:cs typeface="Calibri"/>
                  <a:sym typeface="Calibri"/>
                </a:endParaRPr>
              </a:p>
              <a:p>
                <a:pPr indent="0" lvl="0" marL="0" marR="0" rtl="0" algn="l">
                  <a:spcBef>
                    <a:spcPts val="0"/>
                  </a:spcBef>
                  <a:spcAft>
                    <a:spcPts val="0"/>
                  </a:spcAft>
                  <a:buNone/>
                </a:pPr>
                <a:r>
                  <a:rPr b="1" lang="en-US" sz="2400">
                    <a:solidFill>
                      <a:schemeClr val="dk1"/>
                    </a:solidFill>
                    <a:latin typeface="Calibri"/>
                    <a:ea typeface="Calibri"/>
                    <a:cs typeface="Calibri"/>
                    <a:sym typeface="Calibri"/>
                  </a:rPr>
                  <a:t>   -  Boat Name</a:t>
                </a:r>
                <a:endParaRPr/>
              </a:p>
              <a:p>
                <a:pPr indent="0" lvl="0" marL="0" marR="0" rtl="0" algn="l">
                  <a:spcBef>
                    <a:spcPts val="0"/>
                  </a:spcBef>
                  <a:spcAft>
                    <a:spcPts val="0"/>
                  </a:spcAft>
                  <a:buNone/>
                </a:pPr>
                <a:r>
                  <a:rPr b="1" lang="en-US" sz="2400">
                    <a:solidFill>
                      <a:schemeClr val="dk1"/>
                    </a:solidFill>
                    <a:latin typeface="Calibri"/>
                    <a:ea typeface="Calibri"/>
                    <a:cs typeface="Calibri"/>
                    <a:sym typeface="Calibri"/>
                  </a:rPr>
                  <a:t>   -  Sail Number</a:t>
                </a:r>
                <a:endParaRPr/>
              </a:p>
              <a:p>
                <a:pPr indent="0" lvl="0" marL="0" marR="0" rtl="0" algn="l">
                  <a:spcBef>
                    <a:spcPts val="0"/>
                  </a:spcBef>
                  <a:spcAft>
                    <a:spcPts val="0"/>
                  </a:spcAft>
                  <a:buNone/>
                </a:pPr>
                <a:r>
                  <a:rPr b="1" lang="en-US" sz="2400">
                    <a:solidFill>
                      <a:schemeClr val="dk1"/>
                    </a:solidFill>
                    <a:latin typeface="Calibri"/>
                    <a:ea typeface="Calibri"/>
                    <a:cs typeface="Calibri"/>
                    <a:sym typeface="Calibri"/>
                  </a:rPr>
                  <a:t>   -  Class (Spinnaker or Cruising)</a:t>
                </a:r>
                <a:endParaRPr sz="2400">
                  <a:solidFill>
                    <a:schemeClr val="dk1"/>
                  </a:solidFill>
                  <a:latin typeface="Calibri"/>
                  <a:ea typeface="Calibri"/>
                  <a:cs typeface="Calibri"/>
                  <a:sym typeface="Calibri"/>
                </a:endParaRPr>
              </a:p>
            </p:txBody>
          </p:sp>
          <p:grpSp>
            <p:nvGrpSpPr>
              <p:cNvPr id="115" name="Google Shape;115;p4"/>
              <p:cNvGrpSpPr/>
              <p:nvPr/>
            </p:nvGrpSpPr>
            <p:grpSpPr>
              <a:xfrm>
                <a:off x="194314" y="1204274"/>
                <a:ext cx="4392677" cy="2663188"/>
                <a:chOff x="194314" y="1204274"/>
                <a:chExt cx="4392677" cy="2663188"/>
              </a:xfrm>
            </p:grpSpPr>
            <p:pic>
              <p:nvPicPr>
                <p:cNvPr descr="DSC02619 (2).jpg" id="116" name="Google Shape;116;p4"/>
                <p:cNvPicPr preferRelativeResize="0"/>
                <p:nvPr/>
              </p:nvPicPr>
              <p:blipFill rotWithShape="1">
                <a:blip r:embed="rId3">
                  <a:alphaModFix/>
                </a:blip>
                <a:srcRect b="0" l="0" r="0" t="0"/>
                <a:stretch/>
              </p:blipFill>
              <p:spPr>
                <a:xfrm>
                  <a:off x="194314" y="1205838"/>
                  <a:ext cx="4392677" cy="2661624"/>
                </a:xfrm>
                <a:prstGeom prst="rect">
                  <a:avLst/>
                </a:prstGeom>
                <a:noFill/>
                <a:ln>
                  <a:noFill/>
                </a:ln>
              </p:spPr>
            </p:pic>
            <p:sp>
              <p:nvSpPr>
                <p:cNvPr id="117" name="Google Shape;117;p4"/>
                <p:cNvSpPr/>
                <p:nvPr/>
              </p:nvSpPr>
              <p:spPr>
                <a:xfrm rot="5554149">
                  <a:off x="3120550" y="873316"/>
                  <a:ext cx="415582" cy="1155721"/>
                </a:xfrm>
                <a:prstGeom prst="triangle">
                  <a:avLst>
                    <a:gd fmla="val 50000" name="adj"/>
                  </a:avLst>
                </a:prstGeom>
                <a:solidFill>
                  <a:schemeClr val="lt1"/>
                </a:solidFill>
                <a:ln cap="flat" cmpd="sng" w="9525">
                  <a:solidFill>
                    <a:srgbClr val="000000"/>
                  </a:solidFill>
                  <a:prstDash val="solid"/>
                  <a:miter lim="800000"/>
                  <a:headEnd len="sm" w="sm" type="none"/>
                  <a:tailEnd len="sm" w="sm" type="none"/>
                </a:ln>
              </p:spPr>
              <p:txBody>
                <a:bodyPr anchorCtr="0" anchor="t" bIns="36575" lIns="36575" spcFirstLastPara="1" rIns="36575" wrap="square" tIns="36575">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8" name="Google Shape;118;p4"/>
                <p:cNvSpPr txBox="1"/>
                <p:nvPr/>
              </p:nvSpPr>
              <p:spPr>
                <a:xfrm rot="252843">
                  <a:off x="2746021" y="1233667"/>
                  <a:ext cx="813937" cy="3785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C00000"/>
                      </a:solidFill>
                      <a:latin typeface="Calibri"/>
                      <a:ea typeface="Calibri"/>
                      <a:cs typeface="Calibri"/>
                      <a:sym typeface="Calibri"/>
                    </a:rPr>
                    <a:t>RC</a:t>
                  </a:r>
                  <a:endParaRPr b="1" sz="1600">
                    <a:solidFill>
                      <a:srgbClr val="C00000"/>
                    </a:solidFill>
                    <a:latin typeface="Calibri"/>
                    <a:ea typeface="Calibri"/>
                    <a:cs typeface="Calibri"/>
                    <a:sym typeface="Calibri"/>
                  </a:endParaRPr>
                </a:p>
              </p:txBody>
            </p:sp>
          </p:grpSp>
        </p:grpSp>
        <p:grpSp>
          <p:nvGrpSpPr>
            <p:cNvPr id="119" name="Google Shape;119;p4"/>
            <p:cNvGrpSpPr/>
            <p:nvPr/>
          </p:nvGrpSpPr>
          <p:grpSpPr>
            <a:xfrm>
              <a:off x="4616970" y="1169233"/>
              <a:ext cx="4527085" cy="4947869"/>
              <a:chOff x="4616970" y="1169233"/>
              <a:chExt cx="4527085" cy="4947869"/>
            </a:xfrm>
          </p:grpSpPr>
          <p:sp>
            <p:nvSpPr>
              <p:cNvPr id="120" name="Google Shape;120;p4"/>
              <p:cNvSpPr txBox="1"/>
              <p:nvPr/>
            </p:nvSpPr>
            <p:spPr>
              <a:xfrm>
                <a:off x="4663855" y="1844109"/>
                <a:ext cx="4480200" cy="2678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Calibri"/>
                    <a:ea typeface="Calibri"/>
                    <a:cs typeface="Calibri"/>
                    <a:sym typeface="Calibri"/>
                  </a:rPr>
                  <a:t>The race committee runs the races in accordance with the rules.  They set the course, display the starting signals, record the  finish positions and do many other things to make the race safe and fair.</a:t>
                </a:r>
                <a:endParaRPr b="1" sz="2400">
                  <a:solidFill>
                    <a:schemeClr val="dk1"/>
                  </a:solidFill>
                  <a:latin typeface="Calibri"/>
                  <a:ea typeface="Calibri"/>
                  <a:cs typeface="Calibri"/>
                  <a:sym typeface="Calibri"/>
                </a:endParaRPr>
              </a:p>
            </p:txBody>
          </p:sp>
          <p:sp>
            <p:nvSpPr>
              <p:cNvPr id="121" name="Google Shape;121;p4"/>
              <p:cNvSpPr txBox="1"/>
              <p:nvPr/>
            </p:nvSpPr>
            <p:spPr>
              <a:xfrm>
                <a:off x="4616970" y="1169233"/>
                <a:ext cx="4527030"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rgbClr val="FF0000"/>
                    </a:solidFill>
                    <a:latin typeface="Calibri"/>
                    <a:ea typeface="Calibri"/>
                    <a:cs typeface="Calibri"/>
                    <a:sym typeface="Calibri"/>
                  </a:rPr>
                  <a:t>RACE COMMITTEE</a:t>
                </a:r>
                <a:endParaRPr b="1" sz="3600">
                  <a:solidFill>
                    <a:srgbClr val="FF0000"/>
                  </a:solidFill>
                  <a:latin typeface="Calibri"/>
                  <a:ea typeface="Calibri"/>
                  <a:cs typeface="Calibri"/>
                  <a:sym typeface="Calibri"/>
                </a:endParaRPr>
              </a:p>
            </p:txBody>
          </p:sp>
          <p:sp>
            <p:nvSpPr>
              <p:cNvPr id="122" name="Google Shape;122;p4"/>
              <p:cNvSpPr txBox="1"/>
              <p:nvPr/>
            </p:nvSpPr>
            <p:spPr>
              <a:xfrm>
                <a:off x="5186596" y="4916773"/>
                <a:ext cx="3192905" cy="1200329"/>
              </a:xfrm>
              <a:prstGeom prst="rect">
                <a:avLst/>
              </a:prstGeom>
              <a:noFill/>
              <a:ln cap="flat" cmpd="sng" w="3810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dk1"/>
                    </a:solidFill>
                    <a:latin typeface="Calibri"/>
                    <a:ea typeface="Calibri"/>
                    <a:cs typeface="Calibri"/>
                    <a:sym typeface="Calibri"/>
                  </a:rPr>
                  <a:t>In SPSA races the RC uses VHF Ch. 72 for communication</a:t>
                </a:r>
                <a:endParaRPr b="1" sz="2400">
                  <a:solidFill>
                    <a:schemeClr val="dk1"/>
                  </a:solidFill>
                  <a:latin typeface="Calibri"/>
                  <a:ea typeface="Calibri"/>
                  <a:cs typeface="Calibri"/>
                  <a:sym typeface="Calibri"/>
                </a:endParaRPr>
              </a:p>
            </p:txBody>
          </p:sp>
        </p:gr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grpSp>
        <p:nvGrpSpPr>
          <p:cNvPr id="128" name="Google Shape;128;p5"/>
          <p:cNvGrpSpPr/>
          <p:nvPr/>
        </p:nvGrpSpPr>
        <p:grpSpPr>
          <a:xfrm>
            <a:off x="977463" y="930163"/>
            <a:ext cx="7330807" cy="7803933"/>
            <a:chOff x="5054627" y="1102359"/>
            <a:chExt cx="3941064" cy="5029201"/>
          </a:xfrm>
        </p:grpSpPr>
        <p:pic>
          <p:nvPicPr>
            <p:cNvPr descr="marks .jpg" id="129" name="Google Shape;129;p5"/>
            <p:cNvPicPr preferRelativeResize="0"/>
            <p:nvPr/>
          </p:nvPicPr>
          <p:blipFill rotWithShape="1">
            <a:blip r:embed="rId3">
              <a:alphaModFix/>
            </a:blip>
            <a:srcRect b="0" l="0" r="0" t="0"/>
            <a:stretch/>
          </p:blipFill>
          <p:spPr>
            <a:xfrm>
              <a:off x="5054627" y="1254760"/>
              <a:ext cx="3941064" cy="4876800"/>
            </a:xfrm>
            <a:prstGeom prst="rect">
              <a:avLst/>
            </a:prstGeom>
            <a:noFill/>
            <a:ln>
              <a:noFill/>
            </a:ln>
          </p:spPr>
        </p:pic>
        <p:sp>
          <p:nvSpPr>
            <p:cNvPr id="130" name="Google Shape;130;p5"/>
            <p:cNvSpPr txBox="1"/>
            <p:nvPr/>
          </p:nvSpPr>
          <p:spPr>
            <a:xfrm>
              <a:off x="6858000" y="1102359"/>
              <a:ext cx="914400" cy="416524"/>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rgbClr val="FF0000"/>
                  </a:solidFill>
                  <a:latin typeface="Calibri"/>
                  <a:ea typeface="Calibri"/>
                  <a:cs typeface="Calibri"/>
                  <a:sym typeface="Calibri"/>
                </a:rPr>
                <a:t>MARK</a:t>
              </a:r>
              <a:endParaRPr b="1" sz="3600">
                <a:solidFill>
                  <a:srgbClr val="FF0000"/>
                </a:solidFill>
                <a:latin typeface="Calibri"/>
                <a:ea typeface="Calibri"/>
                <a:cs typeface="Calibri"/>
                <a:sym typeface="Calibri"/>
              </a:endParaRPr>
            </a:p>
          </p:txBody>
        </p:sp>
      </p:grpSp>
      <p:sp>
        <p:nvSpPr>
          <p:cNvPr id="131" name="Google Shape;131;p5"/>
          <p:cNvSpPr txBox="1"/>
          <p:nvPr>
            <p:ph type="title"/>
          </p:nvPr>
        </p:nvSpPr>
        <p:spPr>
          <a:xfrm>
            <a:off x="0" y="0"/>
            <a:ext cx="9144000" cy="1015663"/>
          </a:xfrm>
          <a:prstGeom prst="rect">
            <a:avLst/>
          </a:prstGeom>
          <a:solidFill>
            <a:srgbClr val="17365D"/>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chemeClr val="lt1"/>
              </a:buClr>
              <a:buSzPts val="6000"/>
              <a:buFont typeface="Calibri"/>
              <a:buNone/>
            </a:pPr>
            <a:r>
              <a:rPr b="1" i="1" lang="en-US" sz="6000" cap="none" strike="noStrike">
                <a:solidFill>
                  <a:schemeClr val="lt1"/>
                </a:solidFill>
                <a:latin typeface="Calibri"/>
                <a:ea typeface="Calibri"/>
                <a:cs typeface="Calibri"/>
                <a:sym typeface="Calibri"/>
              </a:rPr>
              <a:t>Basic Terms and Definitions</a:t>
            </a:r>
            <a:endParaRPr b="1" i="1" sz="6000" cap="none" strike="noStrike">
              <a:solidFill>
                <a:schemeClr val="lt1"/>
              </a:solidFill>
              <a:latin typeface="Calibri"/>
              <a:ea typeface="Calibri"/>
              <a:cs typeface="Calibri"/>
              <a:sym typeface="Calibri"/>
            </a:endParaRPr>
          </a:p>
        </p:txBody>
      </p:sp>
      <p:grpSp>
        <p:nvGrpSpPr>
          <p:cNvPr id="132" name="Google Shape;132;p5"/>
          <p:cNvGrpSpPr/>
          <p:nvPr/>
        </p:nvGrpSpPr>
        <p:grpSpPr>
          <a:xfrm>
            <a:off x="0" y="3334869"/>
            <a:ext cx="9522373" cy="3523131"/>
            <a:chOff x="0" y="3334869"/>
            <a:chExt cx="9522373" cy="3987287"/>
          </a:xfrm>
        </p:grpSpPr>
        <p:sp>
          <p:nvSpPr>
            <p:cNvPr id="133" name="Google Shape;133;p5"/>
            <p:cNvSpPr/>
            <p:nvPr/>
          </p:nvSpPr>
          <p:spPr>
            <a:xfrm>
              <a:off x="0" y="3901039"/>
              <a:ext cx="9522373" cy="342111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4" name="Google Shape;134;p5"/>
            <p:cNvSpPr txBox="1"/>
            <p:nvPr/>
          </p:nvSpPr>
          <p:spPr>
            <a:xfrm>
              <a:off x="1637887" y="3816027"/>
              <a:ext cx="4233841" cy="646331"/>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rgbClr val="FF0000"/>
                  </a:solidFill>
                  <a:latin typeface="Calibri"/>
                  <a:ea typeface="Calibri"/>
                  <a:cs typeface="Calibri"/>
                  <a:sym typeface="Calibri"/>
                </a:rPr>
                <a:t>STARTING LINE</a:t>
              </a:r>
              <a:endParaRPr b="1" sz="3600">
                <a:solidFill>
                  <a:srgbClr val="FF0000"/>
                </a:solidFill>
                <a:latin typeface="Calibri"/>
                <a:ea typeface="Calibri"/>
                <a:cs typeface="Calibri"/>
                <a:sym typeface="Calibri"/>
              </a:endParaRPr>
            </a:p>
          </p:txBody>
        </p:sp>
        <p:pic>
          <p:nvPicPr>
            <p:cNvPr descr="starting line.jpg" id="135" name="Google Shape;135;p5"/>
            <p:cNvPicPr preferRelativeResize="0"/>
            <p:nvPr/>
          </p:nvPicPr>
          <p:blipFill rotWithShape="1">
            <a:blip r:embed="rId4">
              <a:alphaModFix/>
            </a:blip>
            <a:srcRect b="0" l="0" r="0" t="0"/>
            <a:stretch/>
          </p:blipFill>
          <p:spPr>
            <a:xfrm>
              <a:off x="1119351" y="4974663"/>
              <a:ext cx="6889532" cy="2174353"/>
            </a:xfrm>
            <a:prstGeom prst="rect">
              <a:avLst/>
            </a:prstGeom>
            <a:noFill/>
            <a:ln>
              <a:noFill/>
            </a:ln>
          </p:spPr>
        </p:pic>
        <p:sp>
          <p:nvSpPr>
            <p:cNvPr id="136" name="Google Shape;136;p5"/>
            <p:cNvSpPr/>
            <p:nvPr/>
          </p:nvSpPr>
          <p:spPr>
            <a:xfrm>
              <a:off x="3421116" y="6582103"/>
              <a:ext cx="2081049" cy="55179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7" name="Google Shape;137;p5"/>
            <p:cNvSpPr/>
            <p:nvPr/>
          </p:nvSpPr>
          <p:spPr>
            <a:xfrm rot="-3179216">
              <a:off x="4627208" y="5454915"/>
              <a:ext cx="237402" cy="357650"/>
            </a:xfrm>
            <a:prstGeom prst="triangle">
              <a:avLst>
                <a:gd fmla="val 50000" name="adj"/>
              </a:avLst>
            </a:prstGeom>
            <a:solidFill>
              <a:srgbClr val="00009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8" name="Google Shape;138;p5"/>
            <p:cNvSpPr txBox="1"/>
            <p:nvPr/>
          </p:nvSpPr>
          <p:spPr>
            <a:xfrm>
              <a:off x="189186" y="4413417"/>
              <a:ext cx="8954814" cy="1107996"/>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200">
                  <a:solidFill>
                    <a:schemeClr val="dk1"/>
                  </a:solidFill>
                  <a:latin typeface="Calibri"/>
                  <a:ea typeface="Calibri"/>
                  <a:cs typeface="Calibri"/>
                  <a:sym typeface="Calibri"/>
                </a:rPr>
                <a:t>The Starting Line is defined by an orange flag on the RC boat and a mark.  To start properly, you must approach from the “pre-start side” of the line and pass between the RC and the mark after the “Starting” signal is made.</a:t>
              </a:r>
              <a:endParaRPr b="1" sz="2200">
                <a:solidFill>
                  <a:schemeClr val="dk1"/>
                </a:solidFill>
                <a:latin typeface="Calibri"/>
                <a:ea typeface="Calibri"/>
                <a:cs typeface="Calibri"/>
                <a:sym typeface="Calibri"/>
              </a:endParaRPr>
            </a:p>
          </p:txBody>
        </p:sp>
        <p:sp>
          <p:nvSpPr>
            <p:cNvPr id="139" name="Google Shape;139;p5"/>
            <p:cNvSpPr txBox="1"/>
            <p:nvPr/>
          </p:nvSpPr>
          <p:spPr>
            <a:xfrm>
              <a:off x="4450977" y="3334869"/>
              <a:ext cx="4370294" cy="400110"/>
            </a:xfrm>
            <a:prstGeom prst="rect">
              <a:avLst/>
            </a:prstGeom>
            <a:solidFill>
              <a:srgbClr val="8CB3E3">
                <a:alpha val="91764"/>
              </a:srgbClr>
            </a:solidFill>
            <a:ln cap="flat" cmpd="sng" w="317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Calibri"/>
                  <a:ea typeface="Calibri"/>
                  <a:cs typeface="Calibri"/>
                  <a:sym typeface="Calibri"/>
                </a:rPr>
                <a:t>SPSA will often use Government Marks </a:t>
              </a:r>
              <a:endParaRPr b="1" sz="2000">
                <a:solidFill>
                  <a:schemeClr val="dk1"/>
                </a:solidFill>
                <a:latin typeface="Calibri"/>
                <a:ea typeface="Calibri"/>
                <a:cs typeface="Calibri"/>
                <a:sym typeface="Calibri"/>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pic>
        <p:nvPicPr>
          <p:cNvPr descr="marks .jpg" id="145" name="Google Shape;145;p6"/>
          <p:cNvPicPr preferRelativeResize="0"/>
          <p:nvPr/>
        </p:nvPicPr>
        <p:blipFill rotWithShape="1">
          <a:blip r:embed="rId3">
            <a:alphaModFix/>
          </a:blip>
          <a:srcRect b="0" l="0" r="0" t="0"/>
          <a:stretch/>
        </p:blipFill>
        <p:spPr>
          <a:xfrm>
            <a:off x="2569779" y="-1641962"/>
            <a:ext cx="6574221" cy="8135154"/>
          </a:xfrm>
          <a:prstGeom prst="rect">
            <a:avLst/>
          </a:prstGeom>
          <a:noFill/>
          <a:ln>
            <a:noFill/>
          </a:ln>
        </p:spPr>
      </p:pic>
      <p:sp>
        <p:nvSpPr>
          <p:cNvPr id="146" name="Google Shape;146;p6"/>
          <p:cNvSpPr txBox="1"/>
          <p:nvPr>
            <p:ph type="title"/>
          </p:nvPr>
        </p:nvSpPr>
        <p:spPr>
          <a:xfrm>
            <a:off x="0" y="-29378"/>
            <a:ext cx="9144000" cy="1015663"/>
          </a:xfrm>
          <a:prstGeom prst="rect">
            <a:avLst/>
          </a:prstGeom>
          <a:solidFill>
            <a:srgbClr val="17365D"/>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chemeClr val="lt1"/>
              </a:buClr>
              <a:buSzPts val="6000"/>
              <a:buFont typeface="Calibri"/>
              <a:buNone/>
            </a:pPr>
            <a:r>
              <a:rPr b="1" i="1" lang="en-US" sz="6000" cap="none" strike="noStrike">
                <a:solidFill>
                  <a:schemeClr val="lt1"/>
                </a:solidFill>
                <a:latin typeface="Calibri"/>
                <a:ea typeface="Calibri"/>
                <a:cs typeface="Calibri"/>
                <a:sym typeface="Calibri"/>
              </a:rPr>
              <a:t>Basic Terms and Definitions</a:t>
            </a:r>
            <a:endParaRPr b="1" i="1" sz="6000" cap="none" strike="noStrike">
              <a:solidFill>
                <a:schemeClr val="lt1"/>
              </a:solidFill>
              <a:latin typeface="Calibri"/>
              <a:ea typeface="Calibri"/>
              <a:cs typeface="Calibri"/>
              <a:sym typeface="Calibri"/>
            </a:endParaRPr>
          </a:p>
        </p:txBody>
      </p:sp>
      <p:grpSp>
        <p:nvGrpSpPr>
          <p:cNvPr id="147" name="Google Shape;147;p6"/>
          <p:cNvGrpSpPr/>
          <p:nvPr/>
        </p:nvGrpSpPr>
        <p:grpSpPr>
          <a:xfrm>
            <a:off x="252248" y="1168672"/>
            <a:ext cx="5265684" cy="5074473"/>
            <a:chOff x="252248" y="1168672"/>
            <a:chExt cx="5265684" cy="5074473"/>
          </a:xfrm>
        </p:grpSpPr>
        <p:sp>
          <p:nvSpPr>
            <p:cNvPr id="148" name="Google Shape;148;p6"/>
            <p:cNvSpPr/>
            <p:nvPr/>
          </p:nvSpPr>
          <p:spPr>
            <a:xfrm>
              <a:off x="2522484" y="4225159"/>
              <a:ext cx="2995448" cy="2017986"/>
            </a:xfrm>
            <a:prstGeom prst="rect">
              <a:avLst/>
            </a:prstGeom>
            <a:solidFill>
              <a:schemeClr val="accent1">
                <a:alpha val="11764"/>
              </a:schemeClr>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49" name="Google Shape;149;p6"/>
            <p:cNvGrpSpPr/>
            <p:nvPr/>
          </p:nvGrpSpPr>
          <p:grpSpPr>
            <a:xfrm>
              <a:off x="252248" y="1168672"/>
              <a:ext cx="2128345" cy="3940586"/>
              <a:chOff x="252248" y="1168672"/>
              <a:chExt cx="2128345" cy="3940586"/>
            </a:xfrm>
          </p:grpSpPr>
          <p:sp>
            <p:nvSpPr>
              <p:cNvPr id="150" name="Google Shape;150;p6"/>
              <p:cNvSpPr txBox="1"/>
              <p:nvPr/>
            </p:nvSpPr>
            <p:spPr>
              <a:xfrm>
                <a:off x="273267" y="1168672"/>
                <a:ext cx="1855077"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rgbClr val="FF0000"/>
                    </a:solidFill>
                    <a:latin typeface="Calibri"/>
                    <a:ea typeface="Calibri"/>
                    <a:cs typeface="Calibri"/>
                    <a:sym typeface="Calibri"/>
                  </a:rPr>
                  <a:t>COURSE</a:t>
                </a:r>
                <a:endParaRPr b="1" sz="2000">
                  <a:solidFill>
                    <a:srgbClr val="FF0000"/>
                  </a:solidFill>
                  <a:latin typeface="Calibri"/>
                  <a:ea typeface="Calibri"/>
                  <a:cs typeface="Calibri"/>
                  <a:sym typeface="Calibri"/>
                </a:endParaRPr>
              </a:p>
            </p:txBody>
          </p:sp>
          <p:sp>
            <p:nvSpPr>
              <p:cNvPr id="151" name="Google Shape;151;p6"/>
              <p:cNvSpPr txBox="1"/>
              <p:nvPr/>
            </p:nvSpPr>
            <p:spPr>
              <a:xfrm>
                <a:off x="252248" y="1939159"/>
                <a:ext cx="2128345" cy="31700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Calibri"/>
                    <a:ea typeface="Calibri"/>
                    <a:cs typeface="Calibri"/>
                    <a:sym typeface="Calibri"/>
                  </a:rPr>
                  <a:t>The Course has a starting line, a finish line and a series of marks that must be “rounded” on  a specified  side.  In the example here, all marks are to Starboard.</a:t>
                </a:r>
                <a:endParaRPr b="1" sz="2000">
                  <a:solidFill>
                    <a:schemeClr val="dk1"/>
                  </a:solidFill>
                  <a:latin typeface="Calibri"/>
                  <a:ea typeface="Calibri"/>
                  <a:cs typeface="Calibri"/>
                  <a:sym typeface="Calibri"/>
                </a:endParaRPr>
              </a:p>
            </p:txBody>
          </p:sp>
        </p:gr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grpSp>
        <p:nvGrpSpPr>
          <p:cNvPr id="157" name="Google Shape;157;p7"/>
          <p:cNvGrpSpPr/>
          <p:nvPr/>
        </p:nvGrpSpPr>
        <p:grpSpPr>
          <a:xfrm>
            <a:off x="5029200" y="1143000"/>
            <a:ext cx="3941064" cy="5029200"/>
            <a:chOff x="5029200" y="1143000"/>
            <a:chExt cx="3941064" cy="5029200"/>
          </a:xfrm>
        </p:grpSpPr>
        <p:pic>
          <p:nvPicPr>
            <p:cNvPr descr="marks .jpg" id="158" name="Google Shape;158;p7"/>
            <p:cNvPicPr preferRelativeResize="0"/>
            <p:nvPr/>
          </p:nvPicPr>
          <p:blipFill rotWithShape="1">
            <a:blip r:embed="rId3">
              <a:alphaModFix/>
            </a:blip>
            <a:srcRect b="0" l="0" r="0" t="0"/>
            <a:stretch/>
          </p:blipFill>
          <p:spPr>
            <a:xfrm>
              <a:off x="5029200" y="1295400"/>
              <a:ext cx="3941064" cy="4876800"/>
            </a:xfrm>
            <a:prstGeom prst="rect">
              <a:avLst/>
            </a:prstGeom>
            <a:noFill/>
            <a:ln>
              <a:noFill/>
            </a:ln>
          </p:spPr>
        </p:pic>
        <p:sp>
          <p:nvSpPr>
            <p:cNvPr id="159" name="Google Shape;159;p7"/>
            <p:cNvSpPr txBox="1"/>
            <p:nvPr/>
          </p:nvSpPr>
          <p:spPr>
            <a:xfrm>
              <a:off x="6858000" y="1143000"/>
              <a:ext cx="914400" cy="40011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FF0000"/>
                  </a:solidFill>
                  <a:latin typeface="Calibri"/>
                  <a:ea typeface="Calibri"/>
                  <a:cs typeface="Calibri"/>
                  <a:sym typeface="Calibri"/>
                </a:rPr>
                <a:t>Mark</a:t>
              </a:r>
              <a:endParaRPr b="1" sz="2000">
                <a:solidFill>
                  <a:srgbClr val="FF0000"/>
                </a:solidFill>
                <a:latin typeface="Calibri"/>
                <a:ea typeface="Calibri"/>
                <a:cs typeface="Calibri"/>
                <a:sym typeface="Calibri"/>
              </a:endParaRPr>
            </a:p>
          </p:txBody>
        </p:sp>
      </p:grpSp>
      <p:grpSp>
        <p:nvGrpSpPr>
          <p:cNvPr id="160" name="Google Shape;160;p7"/>
          <p:cNvGrpSpPr/>
          <p:nvPr/>
        </p:nvGrpSpPr>
        <p:grpSpPr>
          <a:xfrm>
            <a:off x="304800" y="1295400"/>
            <a:ext cx="4674046" cy="4040326"/>
            <a:chOff x="304800" y="1295400"/>
            <a:chExt cx="4674046" cy="4040326"/>
          </a:xfrm>
        </p:grpSpPr>
        <p:pic>
          <p:nvPicPr>
            <p:cNvPr descr="race committee.jpg" id="161" name="Google Shape;161;p7"/>
            <p:cNvPicPr preferRelativeResize="0"/>
            <p:nvPr/>
          </p:nvPicPr>
          <p:blipFill rotWithShape="1">
            <a:blip r:embed="rId4">
              <a:alphaModFix/>
            </a:blip>
            <a:srcRect b="0" l="0" r="0" t="0"/>
            <a:stretch/>
          </p:blipFill>
          <p:spPr>
            <a:xfrm>
              <a:off x="304800" y="1295400"/>
              <a:ext cx="4674046" cy="1981200"/>
            </a:xfrm>
            <a:prstGeom prst="rect">
              <a:avLst/>
            </a:prstGeom>
            <a:noFill/>
            <a:ln>
              <a:noFill/>
            </a:ln>
          </p:spPr>
        </p:pic>
        <p:sp>
          <p:nvSpPr>
            <p:cNvPr id="162" name="Google Shape;162;p7"/>
            <p:cNvSpPr txBox="1"/>
            <p:nvPr/>
          </p:nvSpPr>
          <p:spPr>
            <a:xfrm>
              <a:off x="304800" y="1295400"/>
              <a:ext cx="2209800" cy="40011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FF0000"/>
                  </a:solidFill>
                  <a:latin typeface="Calibri"/>
                  <a:ea typeface="Calibri"/>
                  <a:cs typeface="Calibri"/>
                  <a:sym typeface="Calibri"/>
                </a:rPr>
                <a:t>Race Committee</a:t>
              </a:r>
              <a:endParaRPr b="1" sz="2000">
                <a:solidFill>
                  <a:srgbClr val="FF0000"/>
                </a:solidFill>
                <a:latin typeface="Calibri"/>
                <a:ea typeface="Calibri"/>
                <a:cs typeface="Calibri"/>
                <a:sym typeface="Calibri"/>
              </a:endParaRPr>
            </a:p>
          </p:txBody>
        </p:sp>
        <p:sp>
          <p:nvSpPr>
            <p:cNvPr id="163" name="Google Shape;163;p7"/>
            <p:cNvSpPr txBox="1"/>
            <p:nvPr/>
          </p:nvSpPr>
          <p:spPr>
            <a:xfrm>
              <a:off x="685800" y="3581400"/>
              <a:ext cx="3048000" cy="17543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Before the Race begins you need to </a:t>
              </a:r>
              <a:r>
                <a:rPr b="1" lang="en-US" sz="1800">
                  <a:solidFill>
                    <a:srgbClr val="FF0000"/>
                  </a:solidFill>
                  <a:latin typeface="Calibri"/>
                  <a:ea typeface="Calibri"/>
                  <a:cs typeface="Calibri"/>
                  <a:sym typeface="Calibri"/>
                </a:rPr>
                <a:t>Check-In </a:t>
              </a:r>
              <a:r>
                <a:rPr b="1" lang="en-US" sz="1800">
                  <a:solidFill>
                    <a:schemeClr val="dk1"/>
                  </a:solidFill>
                  <a:latin typeface="Calibri"/>
                  <a:ea typeface="Calibri"/>
                  <a:cs typeface="Calibri"/>
                  <a:sym typeface="Calibri"/>
                </a:rPr>
                <a:t>with RC</a:t>
              </a:r>
              <a:endParaRPr/>
            </a:p>
            <a:p>
              <a:pPr indent="0" lvl="0" marL="0" marR="0" rtl="0" algn="l">
                <a:spcBef>
                  <a:spcPts val="0"/>
                </a:spcBef>
                <a:spcAft>
                  <a:spcPts val="0"/>
                </a:spcAft>
                <a:buNone/>
              </a:pPr>
              <a:r>
                <a:rPr b="1" lang="en-US" sz="1800">
                  <a:solidFill>
                    <a:schemeClr val="dk1"/>
                  </a:solidFill>
                  <a:latin typeface="Calibri"/>
                  <a:ea typeface="Calibri"/>
                  <a:cs typeface="Calibri"/>
                  <a:sym typeface="Calibri"/>
                </a:rPr>
                <a:t>   -  Boat Name</a:t>
              </a:r>
              <a:endParaRPr/>
            </a:p>
            <a:p>
              <a:pPr indent="0" lvl="0" marL="0" marR="0" rtl="0" algn="l">
                <a:spcBef>
                  <a:spcPts val="0"/>
                </a:spcBef>
                <a:spcAft>
                  <a:spcPts val="0"/>
                </a:spcAft>
                <a:buNone/>
              </a:pPr>
              <a:r>
                <a:rPr b="1" lang="en-US" sz="1800">
                  <a:solidFill>
                    <a:schemeClr val="dk1"/>
                  </a:solidFill>
                  <a:latin typeface="Calibri"/>
                  <a:ea typeface="Calibri"/>
                  <a:cs typeface="Calibri"/>
                  <a:sym typeface="Calibri"/>
                </a:rPr>
                <a:t>   -  Sail Number</a:t>
              </a:r>
              <a:endParaRPr/>
            </a:p>
            <a:p>
              <a:pPr indent="0" lvl="0" marL="0" marR="0" rtl="0" algn="l">
                <a:spcBef>
                  <a:spcPts val="0"/>
                </a:spcBef>
                <a:spcAft>
                  <a:spcPts val="0"/>
                </a:spcAft>
                <a:buNone/>
              </a:pPr>
              <a:r>
                <a:rPr b="1" lang="en-US" sz="1800">
                  <a:solidFill>
                    <a:schemeClr val="dk1"/>
                  </a:solidFill>
                  <a:latin typeface="Calibri"/>
                  <a:ea typeface="Calibri"/>
                  <a:cs typeface="Calibri"/>
                  <a:sym typeface="Calibri"/>
                </a:rPr>
                <a:t>   -  Class</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64" name="Google Shape;164;p7"/>
          <p:cNvGrpSpPr/>
          <p:nvPr/>
        </p:nvGrpSpPr>
        <p:grpSpPr>
          <a:xfrm>
            <a:off x="2362200" y="1441246"/>
            <a:ext cx="3429000" cy="2387864"/>
            <a:chOff x="2362200" y="1441246"/>
            <a:chExt cx="3429000" cy="2387864"/>
          </a:xfrm>
        </p:grpSpPr>
        <p:pic>
          <p:nvPicPr>
            <p:cNvPr descr="DSC02619 (2).jpg" id="165" name="Google Shape;165;p7"/>
            <p:cNvPicPr preferRelativeResize="0"/>
            <p:nvPr/>
          </p:nvPicPr>
          <p:blipFill rotWithShape="1">
            <a:blip r:embed="rId5">
              <a:alphaModFix/>
            </a:blip>
            <a:srcRect b="0" l="0" r="0" t="0"/>
            <a:stretch/>
          </p:blipFill>
          <p:spPr>
            <a:xfrm>
              <a:off x="2362200" y="1447800"/>
              <a:ext cx="2590800" cy="1855396"/>
            </a:xfrm>
            <a:prstGeom prst="rect">
              <a:avLst/>
            </a:prstGeom>
            <a:noFill/>
            <a:ln>
              <a:noFill/>
            </a:ln>
          </p:spPr>
        </p:pic>
        <p:sp>
          <p:nvSpPr>
            <p:cNvPr id="166" name="Google Shape;166;p7"/>
            <p:cNvSpPr txBox="1"/>
            <p:nvPr/>
          </p:nvSpPr>
          <p:spPr>
            <a:xfrm>
              <a:off x="4876800" y="3429000"/>
              <a:ext cx="91440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FF0000"/>
                  </a:solidFill>
                  <a:latin typeface="Calibri"/>
                  <a:ea typeface="Calibri"/>
                  <a:cs typeface="Calibri"/>
                  <a:sym typeface="Calibri"/>
                </a:rPr>
                <a:t>Course</a:t>
              </a:r>
              <a:endParaRPr b="1" sz="2000">
                <a:solidFill>
                  <a:srgbClr val="FF0000"/>
                </a:solidFill>
                <a:latin typeface="Calibri"/>
                <a:ea typeface="Calibri"/>
                <a:cs typeface="Calibri"/>
                <a:sym typeface="Calibri"/>
              </a:endParaRPr>
            </a:p>
          </p:txBody>
        </p:sp>
        <p:sp>
          <p:nvSpPr>
            <p:cNvPr id="167" name="Google Shape;167;p7"/>
            <p:cNvSpPr/>
            <p:nvPr/>
          </p:nvSpPr>
          <p:spPr>
            <a:xfrm rot="5691159">
              <a:off x="4054324" y="1280784"/>
              <a:ext cx="289699" cy="681644"/>
            </a:xfrm>
            <a:prstGeom prst="triangle">
              <a:avLst>
                <a:gd fmla="val 50000" name="adj"/>
              </a:avLst>
            </a:prstGeom>
            <a:solidFill>
              <a:schemeClr val="lt1"/>
            </a:solidFill>
            <a:ln cap="flat" cmpd="sng" w="9525">
              <a:solidFill>
                <a:srgbClr val="000000"/>
              </a:solidFill>
              <a:prstDash val="solid"/>
              <a:miter lim="800000"/>
              <a:headEnd len="sm" w="sm" type="none"/>
              <a:tailEnd len="sm" w="sm" type="none"/>
            </a:ln>
          </p:spPr>
          <p:txBody>
            <a:bodyPr anchorCtr="0" anchor="t" bIns="36575" lIns="36575" spcFirstLastPara="1" rIns="36575" wrap="square" tIns="36575">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8" name="Google Shape;168;p7"/>
            <p:cNvSpPr txBox="1"/>
            <p:nvPr/>
          </p:nvSpPr>
          <p:spPr>
            <a:xfrm rot="252843">
              <a:off x="3817620" y="1458468"/>
              <a:ext cx="480060"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C00000"/>
                  </a:solidFill>
                  <a:latin typeface="Calibri"/>
                  <a:ea typeface="Calibri"/>
                  <a:cs typeface="Calibri"/>
                  <a:sym typeface="Calibri"/>
                </a:rPr>
                <a:t>RC</a:t>
              </a:r>
              <a:endParaRPr b="1" sz="1400">
                <a:solidFill>
                  <a:srgbClr val="C00000"/>
                </a:solidFill>
                <a:latin typeface="Calibri"/>
                <a:ea typeface="Calibri"/>
                <a:cs typeface="Calibri"/>
                <a:sym typeface="Calibri"/>
              </a:endParaRPr>
            </a:p>
          </p:txBody>
        </p:sp>
      </p:grpSp>
      <p:sp>
        <p:nvSpPr>
          <p:cNvPr id="169" name="Google Shape;169;p7"/>
          <p:cNvSpPr txBox="1"/>
          <p:nvPr/>
        </p:nvSpPr>
        <p:spPr>
          <a:xfrm>
            <a:off x="375556" y="5226784"/>
            <a:ext cx="2209800" cy="1631216"/>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FF0000"/>
                </a:solidFill>
                <a:latin typeface="Calibri"/>
                <a:ea typeface="Calibri"/>
                <a:cs typeface="Calibri"/>
                <a:sym typeface="Calibri"/>
              </a:rPr>
              <a:t>Starting Sequence</a:t>
            </a:r>
            <a:endParaRPr/>
          </a:p>
          <a:p>
            <a:pPr indent="0" lvl="0" marL="0" marR="0" rtl="0" algn="l">
              <a:spcBef>
                <a:spcPts val="0"/>
              </a:spcBef>
              <a:spcAft>
                <a:spcPts val="0"/>
              </a:spcAft>
              <a:buNone/>
            </a:pPr>
            <a:r>
              <a:rPr b="1" lang="en-US" sz="2000">
                <a:solidFill>
                  <a:schemeClr val="dk1"/>
                </a:solidFill>
                <a:latin typeface="Calibri"/>
                <a:ea typeface="Calibri"/>
                <a:cs typeface="Calibri"/>
                <a:sym typeface="Calibri"/>
              </a:rPr>
              <a:t>   - Get Ready</a:t>
            </a:r>
            <a:endParaRPr/>
          </a:p>
          <a:p>
            <a:pPr indent="0" lvl="0" marL="0" marR="0" rtl="0" algn="l">
              <a:spcBef>
                <a:spcPts val="0"/>
              </a:spcBef>
              <a:spcAft>
                <a:spcPts val="0"/>
              </a:spcAft>
              <a:buNone/>
            </a:pPr>
            <a:r>
              <a:rPr b="1" lang="en-US" sz="2000">
                <a:solidFill>
                  <a:schemeClr val="dk1"/>
                </a:solidFill>
                <a:latin typeface="Calibri"/>
                <a:ea typeface="Calibri"/>
                <a:cs typeface="Calibri"/>
                <a:sym typeface="Calibri"/>
              </a:rPr>
              <a:t>   - On Your Mark</a:t>
            </a:r>
            <a:endParaRPr/>
          </a:p>
          <a:p>
            <a:pPr indent="0" lvl="0" marL="0" marR="0" rtl="0" algn="l">
              <a:spcBef>
                <a:spcPts val="0"/>
              </a:spcBef>
              <a:spcAft>
                <a:spcPts val="0"/>
              </a:spcAft>
              <a:buNone/>
            </a:pPr>
            <a:r>
              <a:rPr b="1" lang="en-US" sz="2000">
                <a:solidFill>
                  <a:schemeClr val="dk1"/>
                </a:solidFill>
                <a:latin typeface="Calibri"/>
                <a:ea typeface="Calibri"/>
                <a:cs typeface="Calibri"/>
                <a:sym typeface="Calibri"/>
              </a:rPr>
              <a:t>   - Get Set</a:t>
            </a:r>
            <a:endParaRPr/>
          </a:p>
          <a:p>
            <a:pPr indent="0" lvl="0" marL="0" marR="0" rtl="0" algn="l">
              <a:spcBef>
                <a:spcPts val="0"/>
              </a:spcBef>
              <a:spcAft>
                <a:spcPts val="0"/>
              </a:spcAft>
              <a:buNone/>
            </a:pPr>
            <a:r>
              <a:rPr b="1" lang="en-US" sz="2000">
                <a:solidFill>
                  <a:schemeClr val="dk1"/>
                </a:solidFill>
                <a:latin typeface="Calibri"/>
                <a:ea typeface="Calibri"/>
                <a:cs typeface="Calibri"/>
                <a:sym typeface="Calibri"/>
              </a:rPr>
              <a:t>   - GO!</a:t>
            </a:r>
            <a:endParaRPr b="1" sz="2000">
              <a:solidFill>
                <a:schemeClr val="dk1"/>
              </a:solidFill>
              <a:latin typeface="Calibri"/>
              <a:ea typeface="Calibri"/>
              <a:cs typeface="Calibri"/>
              <a:sym typeface="Calibri"/>
            </a:endParaRPr>
          </a:p>
        </p:txBody>
      </p:sp>
      <p:sp>
        <p:nvSpPr>
          <p:cNvPr id="170" name="Google Shape;170;p7"/>
          <p:cNvSpPr txBox="1"/>
          <p:nvPr>
            <p:ph type="title"/>
          </p:nvPr>
        </p:nvSpPr>
        <p:spPr>
          <a:xfrm>
            <a:off x="0" y="0"/>
            <a:ext cx="9144000" cy="1015663"/>
          </a:xfrm>
          <a:prstGeom prst="rect">
            <a:avLst/>
          </a:prstGeom>
          <a:solidFill>
            <a:srgbClr val="17365D"/>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chemeClr val="lt1"/>
              </a:buClr>
              <a:buSzPts val="6000"/>
              <a:buFont typeface="Calibri"/>
              <a:buNone/>
            </a:pPr>
            <a:r>
              <a:rPr b="1" i="1" lang="en-US" sz="6000" cap="none" strike="noStrike">
                <a:solidFill>
                  <a:schemeClr val="lt1"/>
                </a:solidFill>
                <a:latin typeface="Calibri"/>
                <a:ea typeface="Calibri"/>
                <a:cs typeface="Calibri"/>
                <a:sym typeface="Calibri"/>
              </a:rPr>
              <a:t>Basic Terms and Definitions</a:t>
            </a:r>
            <a:endParaRPr b="1" i="1" sz="6000" cap="none" strike="noStrike">
              <a:solidFill>
                <a:schemeClr val="lt1"/>
              </a:solidFill>
              <a:latin typeface="Calibri"/>
              <a:ea typeface="Calibri"/>
              <a:cs typeface="Calibri"/>
              <a:sym typeface="Calibri"/>
            </a:endParaRPr>
          </a:p>
        </p:txBody>
      </p:sp>
      <p:pic>
        <p:nvPicPr>
          <p:cNvPr descr="http://www.krikkitsailing.com/_/rsrc/1460741934722/fun-stuff/Sailing%20Flags%20Explained.jpg?height=400&amp;width=342" id="171" name="Google Shape;171;p7"/>
          <p:cNvPicPr preferRelativeResize="0"/>
          <p:nvPr/>
        </p:nvPicPr>
        <p:blipFill rotWithShape="1">
          <a:blip r:embed="rId6">
            <a:alphaModFix/>
          </a:blip>
          <a:srcRect b="0" l="0" r="0" t="0"/>
          <a:stretch/>
        </p:blipFill>
        <p:spPr>
          <a:xfrm>
            <a:off x="2726353" y="4428293"/>
            <a:ext cx="1861976" cy="217230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grpSp>
        <p:nvGrpSpPr>
          <p:cNvPr id="177" name="Google Shape;177;p8"/>
          <p:cNvGrpSpPr/>
          <p:nvPr/>
        </p:nvGrpSpPr>
        <p:grpSpPr>
          <a:xfrm>
            <a:off x="5029200" y="1143000"/>
            <a:ext cx="3941064" cy="5029200"/>
            <a:chOff x="5029200" y="1143000"/>
            <a:chExt cx="3941064" cy="5029200"/>
          </a:xfrm>
        </p:grpSpPr>
        <p:pic>
          <p:nvPicPr>
            <p:cNvPr descr="marks .jpg" id="178" name="Google Shape;178;p8"/>
            <p:cNvPicPr preferRelativeResize="0"/>
            <p:nvPr/>
          </p:nvPicPr>
          <p:blipFill rotWithShape="1">
            <a:blip r:embed="rId3">
              <a:alphaModFix/>
            </a:blip>
            <a:srcRect b="0" l="0" r="0" t="0"/>
            <a:stretch/>
          </p:blipFill>
          <p:spPr>
            <a:xfrm>
              <a:off x="5029200" y="1295400"/>
              <a:ext cx="3941064" cy="4876800"/>
            </a:xfrm>
            <a:prstGeom prst="rect">
              <a:avLst/>
            </a:prstGeom>
            <a:noFill/>
            <a:ln>
              <a:noFill/>
            </a:ln>
          </p:spPr>
        </p:pic>
        <p:sp>
          <p:nvSpPr>
            <p:cNvPr id="179" name="Google Shape;179;p8"/>
            <p:cNvSpPr txBox="1"/>
            <p:nvPr/>
          </p:nvSpPr>
          <p:spPr>
            <a:xfrm>
              <a:off x="6858000" y="1143000"/>
              <a:ext cx="914400" cy="40011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FF0000"/>
                  </a:solidFill>
                  <a:latin typeface="Calibri"/>
                  <a:ea typeface="Calibri"/>
                  <a:cs typeface="Calibri"/>
                  <a:sym typeface="Calibri"/>
                </a:rPr>
                <a:t>Mark</a:t>
              </a:r>
              <a:endParaRPr b="1" sz="2000">
                <a:solidFill>
                  <a:srgbClr val="FF0000"/>
                </a:solidFill>
                <a:latin typeface="Calibri"/>
                <a:ea typeface="Calibri"/>
                <a:cs typeface="Calibri"/>
                <a:sym typeface="Calibri"/>
              </a:endParaRPr>
            </a:p>
          </p:txBody>
        </p:sp>
      </p:grpSp>
      <p:grpSp>
        <p:nvGrpSpPr>
          <p:cNvPr id="180" name="Google Shape;180;p8"/>
          <p:cNvGrpSpPr/>
          <p:nvPr/>
        </p:nvGrpSpPr>
        <p:grpSpPr>
          <a:xfrm>
            <a:off x="304800" y="1295400"/>
            <a:ext cx="4674046" cy="4040326"/>
            <a:chOff x="304800" y="1295400"/>
            <a:chExt cx="4674046" cy="4040326"/>
          </a:xfrm>
        </p:grpSpPr>
        <p:pic>
          <p:nvPicPr>
            <p:cNvPr descr="race committee.jpg" id="181" name="Google Shape;181;p8"/>
            <p:cNvPicPr preferRelativeResize="0"/>
            <p:nvPr/>
          </p:nvPicPr>
          <p:blipFill rotWithShape="1">
            <a:blip r:embed="rId4">
              <a:alphaModFix/>
            </a:blip>
            <a:srcRect b="0" l="0" r="0" t="0"/>
            <a:stretch/>
          </p:blipFill>
          <p:spPr>
            <a:xfrm>
              <a:off x="304800" y="1295400"/>
              <a:ext cx="4674046" cy="1981200"/>
            </a:xfrm>
            <a:prstGeom prst="rect">
              <a:avLst/>
            </a:prstGeom>
            <a:noFill/>
            <a:ln>
              <a:noFill/>
            </a:ln>
          </p:spPr>
        </p:pic>
        <p:sp>
          <p:nvSpPr>
            <p:cNvPr id="182" name="Google Shape;182;p8"/>
            <p:cNvSpPr txBox="1"/>
            <p:nvPr/>
          </p:nvSpPr>
          <p:spPr>
            <a:xfrm>
              <a:off x="304800" y="1295400"/>
              <a:ext cx="2209800" cy="40011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FF0000"/>
                  </a:solidFill>
                  <a:latin typeface="Calibri"/>
                  <a:ea typeface="Calibri"/>
                  <a:cs typeface="Calibri"/>
                  <a:sym typeface="Calibri"/>
                </a:rPr>
                <a:t>Race Committee</a:t>
              </a:r>
              <a:endParaRPr b="1" sz="2000">
                <a:solidFill>
                  <a:srgbClr val="FF0000"/>
                </a:solidFill>
                <a:latin typeface="Calibri"/>
                <a:ea typeface="Calibri"/>
                <a:cs typeface="Calibri"/>
                <a:sym typeface="Calibri"/>
              </a:endParaRPr>
            </a:p>
          </p:txBody>
        </p:sp>
        <p:sp>
          <p:nvSpPr>
            <p:cNvPr id="183" name="Google Shape;183;p8"/>
            <p:cNvSpPr txBox="1"/>
            <p:nvPr/>
          </p:nvSpPr>
          <p:spPr>
            <a:xfrm>
              <a:off x="685800" y="3581400"/>
              <a:ext cx="3048000" cy="17543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Before the Race begins you need to </a:t>
              </a:r>
              <a:r>
                <a:rPr b="1" lang="en-US" sz="1800">
                  <a:solidFill>
                    <a:srgbClr val="FF0000"/>
                  </a:solidFill>
                  <a:latin typeface="Calibri"/>
                  <a:ea typeface="Calibri"/>
                  <a:cs typeface="Calibri"/>
                  <a:sym typeface="Calibri"/>
                </a:rPr>
                <a:t>Check-In </a:t>
              </a:r>
              <a:r>
                <a:rPr b="1" lang="en-US" sz="1800">
                  <a:solidFill>
                    <a:schemeClr val="dk1"/>
                  </a:solidFill>
                  <a:latin typeface="Calibri"/>
                  <a:ea typeface="Calibri"/>
                  <a:cs typeface="Calibri"/>
                  <a:sym typeface="Calibri"/>
                </a:rPr>
                <a:t>with RC</a:t>
              </a:r>
              <a:endParaRPr/>
            </a:p>
            <a:p>
              <a:pPr indent="0" lvl="0" marL="0" marR="0" rtl="0" algn="l">
                <a:spcBef>
                  <a:spcPts val="0"/>
                </a:spcBef>
                <a:spcAft>
                  <a:spcPts val="0"/>
                </a:spcAft>
                <a:buNone/>
              </a:pPr>
              <a:r>
                <a:rPr b="1" lang="en-US" sz="1800">
                  <a:solidFill>
                    <a:schemeClr val="dk1"/>
                  </a:solidFill>
                  <a:latin typeface="Calibri"/>
                  <a:ea typeface="Calibri"/>
                  <a:cs typeface="Calibri"/>
                  <a:sym typeface="Calibri"/>
                </a:rPr>
                <a:t>   -  Boat Name</a:t>
              </a:r>
              <a:endParaRPr/>
            </a:p>
            <a:p>
              <a:pPr indent="0" lvl="0" marL="0" marR="0" rtl="0" algn="l">
                <a:spcBef>
                  <a:spcPts val="0"/>
                </a:spcBef>
                <a:spcAft>
                  <a:spcPts val="0"/>
                </a:spcAft>
                <a:buNone/>
              </a:pPr>
              <a:r>
                <a:rPr b="1" lang="en-US" sz="1800">
                  <a:solidFill>
                    <a:schemeClr val="dk1"/>
                  </a:solidFill>
                  <a:latin typeface="Calibri"/>
                  <a:ea typeface="Calibri"/>
                  <a:cs typeface="Calibri"/>
                  <a:sym typeface="Calibri"/>
                </a:rPr>
                <a:t>   -  Sail Number</a:t>
              </a:r>
              <a:endParaRPr/>
            </a:p>
            <a:p>
              <a:pPr indent="0" lvl="0" marL="0" marR="0" rtl="0" algn="l">
                <a:spcBef>
                  <a:spcPts val="0"/>
                </a:spcBef>
                <a:spcAft>
                  <a:spcPts val="0"/>
                </a:spcAft>
                <a:buNone/>
              </a:pPr>
              <a:r>
                <a:rPr b="1" lang="en-US" sz="1800">
                  <a:solidFill>
                    <a:schemeClr val="dk1"/>
                  </a:solidFill>
                  <a:latin typeface="Calibri"/>
                  <a:ea typeface="Calibri"/>
                  <a:cs typeface="Calibri"/>
                  <a:sym typeface="Calibri"/>
                </a:rPr>
                <a:t>   -  Class</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84" name="Google Shape;184;p8"/>
          <p:cNvGrpSpPr/>
          <p:nvPr/>
        </p:nvGrpSpPr>
        <p:grpSpPr>
          <a:xfrm>
            <a:off x="2362200" y="1441246"/>
            <a:ext cx="3429000" cy="2387864"/>
            <a:chOff x="2362200" y="1441246"/>
            <a:chExt cx="3429000" cy="2387864"/>
          </a:xfrm>
        </p:grpSpPr>
        <p:pic>
          <p:nvPicPr>
            <p:cNvPr descr="DSC02619 (2).jpg" id="185" name="Google Shape;185;p8"/>
            <p:cNvPicPr preferRelativeResize="0"/>
            <p:nvPr/>
          </p:nvPicPr>
          <p:blipFill rotWithShape="1">
            <a:blip r:embed="rId5">
              <a:alphaModFix/>
            </a:blip>
            <a:srcRect b="0" l="0" r="0" t="0"/>
            <a:stretch/>
          </p:blipFill>
          <p:spPr>
            <a:xfrm>
              <a:off x="2362200" y="1447800"/>
              <a:ext cx="2590800" cy="1855396"/>
            </a:xfrm>
            <a:prstGeom prst="rect">
              <a:avLst/>
            </a:prstGeom>
            <a:noFill/>
            <a:ln>
              <a:noFill/>
            </a:ln>
          </p:spPr>
        </p:pic>
        <p:sp>
          <p:nvSpPr>
            <p:cNvPr id="186" name="Google Shape;186;p8"/>
            <p:cNvSpPr txBox="1"/>
            <p:nvPr/>
          </p:nvSpPr>
          <p:spPr>
            <a:xfrm>
              <a:off x="4876800" y="3429000"/>
              <a:ext cx="91440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FF0000"/>
                  </a:solidFill>
                  <a:latin typeface="Calibri"/>
                  <a:ea typeface="Calibri"/>
                  <a:cs typeface="Calibri"/>
                  <a:sym typeface="Calibri"/>
                </a:rPr>
                <a:t>Course</a:t>
              </a:r>
              <a:endParaRPr b="1" sz="2000">
                <a:solidFill>
                  <a:srgbClr val="FF0000"/>
                </a:solidFill>
                <a:latin typeface="Calibri"/>
                <a:ea typeface="Calibri"/>
                <a:cs typeface="Calibri"/>
                <a:sym typeface="Calibri"/>
              </a:endParaRPr>
            </a:p>
          </p:txBody>
        </p:sp>
        <p:sp>
          <p:nvSpPr>
            <p:cNvPr id="187" name="Google Shape;187;p8"/>
            <p:cNvSpPr/>
            <p:nvPr/>
          </p:nvSpPr>
          <p:spPr>
            <a:xfrm rot="5691159">
              <a:off x="4054324" y="1280784"/>
              <a:ext cx="289699" cy="681644"/>
            </a:xfrm>
            <a:prstGeom prst="triangle">
              <a:avLst>
                <a:gd fmla="val 50000" name="adj"/>
              </a:avLst>
            </a:prstGeom>
            <a:solidFill>
              <a:schemeClr val="lt1"/>
            </a:solidFill>
            <a:ln cap="flat" cmpd="sng" w="9525">
              <a:solidFill>
                <a:srgbClr val="000000"/>
              </a:solidFill>
              <a:prstDash val="solid"/>
              <a:miter lim="800000"/>
              <a:headEnd len="sm" w="sm" type="none"/>
              <a:tailEnd len="sm" w="sm" type="none"/>
            </a:ln>
          </p:spPr>
          <p:txBody>
            <a:bodyPr anchorCtr="0" anchor="t" bIns="36575" lIns="36575" spcFirstLastPara="1" rIns="36575" wrap="square" tIns="36575">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8" name="Google Shape;188;p8"/>
            <p:cNvSpPr txBox="1"/>
            <p:nvPr/>
          </p:nvSpPr>
          <p:spPr>
            <a:xfrm rot="252843">
              <a:off x="3817620" y="1458468"/>
              <a:ext cx="480060"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C00000"/>
                  </a:solidFill>
                  <a:latin typeface="Calibri"/>
                  <a:ea typeface="Calibri"/>
                  <a:cs typeface="Calibri"/>
                  <a:sym typeface="Calibri"/>
                </a:rPr>
                <a:t>RC</a:t>
              </a:r>
              <a:endParaRPr b="1" sz="1400">
                <a:solidFill>
                  <a:srgbClr val="C00000"/>
                </a:solidFill>
                <a:latin typeface="Calibri"/>
                <a:ea typeface="Calibri"/>
                <a:cs typeface="Calibri"/>
                <a:sym typeface="Calibri"/>
              </a:endParaRPr>
            </a:p>
          </p:txBody>
        </p:sp>
      </p:grpSp>
      <p:sp>
        <p:nvSpPr>
          <p:cNvPr id="189" name="Google Shape;189;p8"/>
          <p:cNvSpPr txBox="1"/>
          <p:nvPr/>
        </p:nvSpPr>
        <p:spPr>
          <a:xfrm>
            <a:off x="375556" y="5226784"/>
            <a:ext cx="2209800" cy="1631216"/>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FF0000"/>
                </a:solidFill>
                <a:latin typeface="Calibri"/>
                <a:ea typeface="Calibri"/>
                <a:cs typeface="Calibri"/>
                <a:sym typeface="Calibri"/>
              </a:rPr>
              <a:t>Starting Sequence</a:t>
            </a:r>
            <a:endParaRPr/>
          </a:p>
          <a:p>
            <a:pPr indent="0" lvl="0" marL="0" marR="0" rtl="0" algn="l">
              <a:spcBef>
                <a:spcPts val="0"/>
              </a:spcBef>
              <a:spcAft>
                <a:spcPts val="0"/>
              </a:spcAft>
              <a:buNone/>
            </a:pPr>
            <a:r>
              <a:rPr b="1" lang="en-US" sz="2000">
                <a:solidFill>
                  <a:schemeClr val="dk1"/>
                </a:solidFill>
                <a:latin typeface="Calibri"/>
                <a:ea typeface="Calibri"/>
                <a:cs typeface="Calibri"/>
                <a:sym typeface="Calibri"/>
              </a:rPr>
              <a:t>   - Get Ready</a:t>
            </a:r>
            <a:endParaRPr/>
          </a:p>
          <a:p>
            <a:pPr indent="0" lvl="0" marL="0" marR="0" rtl="0" algn="l">
              <a:spcBef>
                <a:spcPts val="0"/>
              </a:spcBef>
              <a:spcAft>
                <a:spcPts val="0"/>
              </a:spcAft>
              <a:buNone/>
            </a:pPr>
            <a:r>
              <a:rPr b="1" lang="en-US" sz="2000">
                <a:solidFill>
                  <a:schemeClr val="dk1"/>
                </a:solidFill>
                <a:latin typeface="Calibri"/>
                <a:ea typeface="Calibri"/>
                <a:cs typeface="Calibri"/>
                <a:sym typeface="Calibri"/>
              </a:rPr>
              <a:t>   - On Your Mark</a:t>
            </a:r>
            <a:endParaRPr/>
          </a:p>
          <a:p>
            <a:pPr indent="0" lvl="0" marL="0" marR="0" rtl="0" algn="l">
              <a:spcBef>
                <a:spcPts val="0"/>
              </a:spcBef>
              <a:spcAft>
                <a:spcPts val="0"/>
              </a:spcAft>
              <a:buNone/>
            </a:pPr>
            <a:r>
              <a:rPr b="1" lang="en-US" sz="2000">
                <a:solidFill>
                  <a:schemeClr val="dk1"/>
                </a:solidFill>
                <a:latin typeface="Calibri"/>
                <a:ea typeface="Calibri"/>
                <a:cs typeface="Calibri"/>
                <a:sym typeface="Calibri"/>
              </a:rPr>
              <a:t>   - Get Set</a:t>
            </a:r>
            <a:endParaRPr/>
          </a:p>
          <a:p>
            <a:pPr indent="0" lvl="0" marL="0" marR="0" rtl="0" algn="l">
              <a:spcBef>
                <a:spcPts val="0"/>
              </a:spcBef>
              <a:spcAft>
                <a:spcPts val="0"/>
              </a:spcAft>
              <a:buNone/>
            </a:pPr>
            <a:r>
              <a:rPr b="1" lang="en-US" sz="2000">
                <a:solidFill>
                  <a:schemeClr val="dk1"/>
                </a:solidFill>
                <a:latin typeface="Calibri"/>
                <a:ea typeface="Calibri"/>
                <a:cs typeface="Calibri"/>
                <a:sym typeface="Calibri"/>
              </a:rPr>
              <a:t>   - GO!</a:t>
            </a:r>
            <a:endParaRPr b="1" sz="2000">
              <a:solidFill>
                <a:schemeClr val="dk1"/>
              </a:solidFill>
              <a:latin typeface="Calibri"/>
              <a:ea typeface="Calibri"/>
              <a:cs typeface="Calibri"/>
              <a:sym typeface="Calibri"/>
            </a:endParaRPr>
          </a:p>
        </p:txBody>
      </p:sp>
      <p:sp>
        <p:nvSpPr>
          <p:cNvPr id="190" name="Google Shape;190;p8"/>
          <p:cNvSpPr txBox="1"/>
          <p:nvPr>
            <p:ph type="title"/>
          </p:nvPr>
        </p:nvSpPr>
        <p:spPr>
          <a:xfrm>
            <a:off x="0" y="0"/>
            <a:ext cx="9144000" cy="1015663"/>
          </a:xfrm>
          <a:prstGeom prst="rect">
            <a:avLst/>
          </a:prstGeom>
          <a:solidFill>
            <a:srgbClr val="17365D"/>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chemeClr val="lt1"/>
              </a:buClr>
              <a:buSzPts val="6000"/>
              <a:buFont typeface="Calibri"/>
              <a:buNone/>
            </a:pPr>
            <a:r>
              <a:rPr b="1" i="1" lang="en-US" sz="6000" cap="none" strike="noStrike">
                <a:solidFill>
                  <a:schemeClr val="lt1"/>
                </a:solidFill>
                <a:latin typeface="Calibri"/>
                <a:ea typeface="Calibri"/>
                <a:cs typeface="Calibri"/>
                <a:sym typeface="Calibri"/>
              </a:rPr>
              <a:t>Basic Terms and Definitions</a:t>
            </a:r>
            <a:endParaRPr b="1" i="1" sz="6000" cap="none" strike="noStrike">
              <a:solidFill>
                <a:schemeClr val="lt1"/>
              </a:solidFill>
              <a:latin typeface="Calibri"/>
              <a:ea typeface="Calibri"/>
              <a:cs typeface="Calibri"/>
              <a:sym typeface="Calibri"/>
            </a:endParaRPr>
          </a:p>
        </p:txBody>
      </p:sp>
      <p:pic>
        <p:nvPicPr>
          <p:cNvPr descr="http://www.krikkitsailing.com/_/rsrc/1460741934722/fun-stuff/Sailing%20Flags%20Explained.jpg?height=400&amp;width=342" id="191" name="Google Shape;191;p8"/>
          <p:cNvPicPr preferRelativeResize="0"/>
          <p:nvPr/>
        </p:nvPicPr>
        <p:blipFill rotWithShape="1">
          <a:blip r:embed="rId6">
            <a:alphaModFix/>
          </a:blip>
          <a:srcRect b="0" l="0" r="0" t="0"/>
          <a:stretch/>
        </p:blipFill>
        <p:spPr>
          <a:xfrm>
            <a:off x="2726353" y="4428293"/>
            <a:ext cx="1861976" cy="217230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5" name="Shape 195"/>
        <p:cNvGrpSpPr/>
        <p:nvPr/>
      </p:nvGrpSpPr>
      <p:grpSpPr>
        <a:xfrm>
          <a:off x="0" y="0"/>
          <a:ext cx="0" cy="0"/>
          <a:chOff x="0" y="0"/>
          <a:chExt cx="0" cy="0"/>
        </a:xfrm>
      </p:grpSpPr>
      <p:sp>
        <p:nvSpPr>
          <p:cNvPr id="196" name="Google Shape;196;p9"/>
          <p:cNvSpPr txBox="1"/>
          <p:nvPr/>
        </p:nvSpPr>
        <p:spPr>
          <a:xfrm>
            <a:off x="0" y="1"/>
            <a:ext cx="9144000" cy="1669688"/>
          </a:xfrm>
          <a:prstGeom prst="rect">
            <a:avLst/>
          </a:prstGeom>
          <a:solidFill>
            <a:srgbClr val="17365D"/>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i="1" sz="1050">
              <a:solidFill>
                <a:schemeClr val="lt1"/>
              </a:solidFill>
              <a:latin typeface="Calibri"/>
              <a:ea typeface="Calibri"/>
              <a:cs typeface="Calibri"/>
              <a:sym typeface="Calibri"/>
            </a:endParaRPr>
          </a:p>
          <a:p>
            <a:pPr indent="0" lvl="0" marL="0" marR="0" rtl="0" algn="ctr">
              <a:spcBef>
                <a:spcPts val="0"/>
              </a:spcBef>
              <a:spcAft>
                <a:spcPts val="0"/>
              </a:spcAft>
              <a:buNone/>
            </a:pPr>
            <a:r>
              <a:rPr b="1" i="1" lang="en-US" sz="3200">
                <a:solidFill>
                  <a:schemeClr val="lt1"/>
                </a:solidFill>
                <a:latin typeface="Calibri"/>
                <a:ea typeface="Calibri"/>
                <a:cs typeface="Calibri"/>
                <a:sym typeface="Calibri"/>
              </a:rPr>
              <a:t>  </a:t>
            </a:r>
            <a:r>
              <a:rPr b="1" i="1" lang="en-US" sz="6000">
                <a:solidFill>
                  <a:schemeClr val="lt1"/>
                </a:solidFill>
                <a:latin typeface="Calibri"/>
                <a:ea typeface="Calibri"/>
                <a:cs typeface="Calibri"/>
                <a:sym typeface="Calibri"/>
              </a:rPr>
              <a:t>Starting Sequence</a:t>
            </a:r>
            <a:endParaRPr/>
          </a:p>
          <a:p>
            <a:pPr indent="0" lvl="0" marL="0" marR="0" rtl="0" algn="ctr">
              <a:spcBef>
                <a:spcPts val="0"/>
              </a:spcBef>
              <a:spcAft>
                <a:spcPts val="0"/>
              </a:spcAft>
              <a:buNone/>
            </a:pPr>
            <a:r>
              <a:t/>
            </a:r>
            <a:endParaRPr b="1" i="1" sz="3200">
              <a:solidFill>
                <a:schemeClr val="lt1"/>
              </a:solidFill>
              <a:latin typeface="Calibri"/>
              <a:ea typeface="Calibri"/>
              <a:cs typeface="Calibri"/>
              <a:sym typeface="Calibri"/>
            </a:endParaRPr>
          </a:p>
        </p:txBody>
      </p:sp>
      <p:sp>
        <p:nvSpPr>
          <p:cNvPr id="197" name="Google Shape;197;p9"/>
          <p:cNvSpPr txBox="1"/>
          <p:nvPr/>
        </p:nvSpPr>
        <p:spPr>
          <a:xfrm>
            <a:off x="817125" y="2373549"/>
            <a:ext cx="9143999" cy="2677656"/>
          </a:xfrm>
          <a:prstGeom prst="rect">
            <a:avLst/>
          </a:prstGeom>
          <a:noFill/>
          <a:ln>
            <a:noFill/>
          </a:ln>
        </p:spPr>
        <p:txBody>
          <a:bodyPr anchorCtr="0" anchor="t" bIns="45700" lIns="91425" spcFirstLastPara="1" rIns="91425" wrap="square" tIns="45700">
            <a:spAutoFit/>
          </a:bodyPr>
          <a:lstStyle/>
          <a:p>
            <a:pPr indent="-742950" lvl="0" marL="742950" marR="0" rtl="0" algn="l">
              <a:spcBef>
                <a:spcPts val="0"/>
              </a:spcBef>
              <a:spcAft>
                <a:spcPts val="0"/>
              </a:spcAft>
              <a:buClr>
                <a:schemeClr val="dk1"/>
              </a:buClr>
              <a:buSzPts val="4200"/>
              <a:buFont typeface="Calibri"/>
              <a:buAutoNum type="arabicPeriod"/>
            </a:pPr>
            <a:r>
              <a:rPr b="1" lang="en-US" sz="4200">
                <a:solidFill>
                  <a:schemeClr val="dk1"/>
                </a:solidFill>
                <a:latin typeface="Calibri"/>
                <a:ea typeface="Calibri"/>
                <a:cs typeface="Calibri"/>
                <a:sym typeface="Calibri"/>
              </a:rPr>
              <a:t>Notices and Sailing Instructions</a:t>
            </a:r>
            <a:endParaRPr/>
          </a:p>
          <a:p>
            <a:pPr indent="-742950" lvl="0" marL="742950" marR="0" rtl="0" algn="l">
              <a:spcBef>
                <a:spcPts val="0"/>
              </a:spcBef>
              <a:spcAft>
                <a:spcPts val="0"/>
              </a:spcAft>
              <a:buClr>
                <a:schemeClr val="dk1"/>
              </a:buClr>
              <a:buSzPts val="4200"/>
              <a:buFont typeface="Calibri"/>
              <a:buAutoNum type="arabicPeriod"/>
            </a:pPr>
            <a:r>
              <a:rPr b="1" lang="en-US" sz="4200">
                <a:solidFill>
                  <a:schemeClr val="dk1"/>
                </a:solidFill>
                <a:latin typeface="Calibri"/>
                <a:ea typeface="Calibri"/>
                <a:cs typeface="Calibri"/>
                <a:sym typeface="Calibri"/>
              </a:rPr>
              <a:t>Terms and Definitions</a:t>
            </a:r>
            <a:endParaRPr/>
          </a:p>
          <a:p>
            <a:pPr indent="-742950" lvl="0" marL="742950" marR="0" rtl="0" algn="l">
              <a:spcBef>
                <a:spcPts val="0"/>
              </a:spcBef>
              <a:spcAft>
                <a:spcPts val="0"/>
              </a:spcAft>
              <a:buClr>
                <a:schemeClr val="dk1"/>
              </a:buClr>
              <a:buSzPts val="4200"/>
              <a:buFont typeface="Calibri"/>
              <a:buAutoNum type="arabicPeriod"/>
            </a:pPr>
            <a:r>
              <a:rPr b="1" lang="en-US" sz="4200">
                <a:solidFill>
                  <a:schemeClr val="dk1"/>
                </a:solidFill>
                <a:latin typeface="Calibri"/>
                <a:ea typeface="Calibri"/>
                <a:cs typeface="Calibri"/>
                <a:sym typeface="Calibri"/>
              </a:rPr>
              <a:t>Starting Sequence</a:t>
            </a:r>
            <a:endParaRPr/>
          </a:p>
          <a:p>
            <a:pPr indent="-742950" lvl="0" marL="742950" marR="0" rtl="0" algn="l">
              <a:spcBef>
                <a:spcPts val="0"/>
              </a:spcBef>
              <a:spcAft>
                <a:spcPts val="0"/>
              </a:spcAft>
              <a:buClr>
                <a:schemeClr val="dk1"/>
              </a:buClr>
              <a:buSzPts val="4200"/>
              <a:buFont typeface="Calibri"/>
              <a:buAutoNum type="arabicPeriod"/>
            </a:pPr>
            <a:r>
              <a:rPr b="1" lang="en-US" sz="4200">
                <a:solidFill>
                  <a:schemeClr val="dk1"/>
                </a:solidFill>
                <a:latin typeface="Calibri"/>
                <a:ea typeface="Calibri"/>
                <a:cs typeface="Calibri"/>
                <a:sym typeface="Calibri"/>
              </a:rPr>
              <a:t>Basic Rules </a:t>
            </a:r>
            <a:endParaRPr b="1" sz="42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2018-05-28T00:18:56Z</dcterms:created>
  <dc:creator>Richard</dc:creator>
</cp:coreProperties>
</file>